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sldIdLst>
    <p:sldId id="425" r:id="rId6"/>
    <p:sldId id="451" r:id="rId7"/>
    <p:sldId id="448" r:id="rId8"/>
    <p:sldId id="342" r:id="rId9"/>
    <p:sldId id="450" r:id="rId10"/>
    <p:sldId id="456" r:id="rId11"/>
    <p:sldId id="452" r:id="rId12"/>
    <p:sldId id="449" r:id="rId13"/>
    <p:sldId id="453" r:id="rId14"/>
    <p:sldId id="361" r:id="rId15"/>
    <p:sldId id="257" r:id="rId16"/>
    <p:sldId id="3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syth, Claire" initials="FC" lastIdx="5" clrIdx="0">
    <p:extLst>
      <p:ext uri="{19B8F6BF-5375-455C-9EA6-DF929625EA0E}">
        <p15:presenceInfo xmlns:p15="http://schemas.microsoft.com/office/powerpoint/2012/main" userId="S-1-5-21-2957929095-3120739573-999721741-19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13D"/>
    <a:srgbClr val="5B43D0"/>
    <a:srgbClr val="A42079"/>
    <a:srgbClr val="006D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1050" autoAdjust="0"/>
  </p:normalViewPr>
  <p:slideViewPr>
    <p:cSldViewPr snapToGrid="0" showGuides="1">
      <p:cViewPr varScale="1">
        <p:scale>
          <a:sx n="105" d="100"/>
          <a:sy n="105" d="100"/>
        </p:scale>
        <p:origin x="834" y="78"/>
      </p:cViewPr>
      <p:guideLst>
        <p:guide orient="horz" pos="2160"/>
        <p:guide pos="3840"/>
      </p:guideLst>
    </p:cSldViewPr>
  </p:slideViewPr>
  <p:notesTextViewPr>
    <p:cViewPr>
      <p:scale>
        <a:sx n="1" d="1"/>
        <a:sy n="1" d="1"/>
      </p:scale>
      <p:origin x="0" y="0"/>
    </p:cViewPr>
  </p:notesTextViewPr>
  <p:sorterViewPr>
    <p:cViewPr varScale="1">
      <p:scale>
        <a:sx n="1" d="1"/>
        <a:sy n="1" d="1"/>
      </p:scale>
      <p:origin x="0" y="-8388"/>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22" Type="http://schemas.openxmlformats.org/officeDocument/2006/relationships/theme" Target="theme/theme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28743-33CF-451D-BA21-4EEB79F0BD38}" type="datetimeFigureOut">
              <a:rPr lang="en-GB" smtClean="0"/>
              <a:t>29/11/2023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92BCF-B861-4A38-B470-F168158F2295}" type="slidenum">
              <a:rPr lang="en-GB" smtClean="0"/>
              <a:t>‹#›</a:t>
            </a:fld>
            <a:endParaRPr lang="en-GB"/>
          </a:p>
        </p:txBody>
      </p:sp>
    </p:spTree>
    <p:extLst>
      <p:ext uri="{BB962C8B-B14F-4D97-AF65-F5344CB8AC3E}">
        <p14:creationId xmlns:p14="http://schemas.microsoft.com/office/powerpoint/2010/main" val="122386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65B8C85-1AB6-45B7-A8ED-2D63D90B9183}" type="slidenum">
              <a:rPr lang="en-AU" smtClean="0"/>
              <a:t>1</a:t>
            </a:fld>
            <a:endParaRPr lang="en-AU"/>
          </a:p>
        </p:txBody>
      </p:sp>
    </p:spTree>
    <p:extLst>
      <p:ext uri="{BB962C8B-B14F-4D97-AF65-F5344CB8AC3E}">
        <p14:creationId xmlns:p14="http://schemas.microsoft.com/office/powerpoint/2010/main" val="21578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E8B8D1D-6653-4416-B3B4-B811A4C4219A}" type="slidenum">
              <a:rPr lang="en-AU" smtClean="0"/>
              <a:t>11</a:t>
            </a:fld>
            <a:endParaRPr lang="en-AU"/>
          </a:p>
        </p:txBody>
      </p:sp>
    </p:spTree>
    <p:extLst>
      <p:ext uri="{BB962C8B-B14F-4D97-AF65-F5344CB8AC3E}">
        <p14:creationId xmlns:p14="http://schemas.microsoft.com/office/powerpoint/2010/main" val="2530585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492BCF-B861-4A38-B470-F168158F2295}" type="slidenum">
              <a:rPr lang="en-GB" smtClean="0"/>
              <a:t>12</a:t>
            </a:fld>
            <a:endParaRPr lang="en-GB"/>
          </a:p>
        </p:txBody>
      </p:sp>
    </p:spTree>
    <p:extLst>
      <p:ext uri="{BB962C8B-B14F-4D97-AF65-F5344CB8AC3E}">
        <p14:creationId xmlns:p14="http://schemas.microsoft.com/office/powerpoint/2010/main" val="1633278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dirty="0"/>
          </a:p>
        </p:txBody>
      </p:sp>
      <p:sp>
        <p:nvSpPr>
          <p:cNvPr id="4" name="Slide Number Placeholder 3"/>
          <p:cNvSpPr>
            <a:spLocks noGrp="1"/>
          </p:cNvSpPr>
          <p:nvPr>
            <p:ph type="sldNum" sz="quarter" idx="10"/>
          </p:nvPr>
        </p:nvSpPr>
        <p:spPr/>
        <p:txBody>
          <a:bodyPr/>
          <a:lstStyle/>
          <a:p>
            <a:fld id="{D4492BCF-B861-4A38-B470-F168158F2295}" type="slidenum">
              <a:rPr lang="en-GB" smtClean="0"/>
              <a:t>3</a:t>
            </a:fld>
            <a:endParaRPr lang="en-GB"/>
          </a:p>
        </p:txBody>
      </p:sp>
    </p:spTree>
    <p:extLst>
      <p:ext uri="{BB962C8B-B14F-4D97-AF65-F5344CB8AC3E}">
        <p14:creationId xmlns:p14="http://schemas.microsoft.com/office/powerpoint/2010/main" val="364385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addition to the outcomes, the broad intent of the programme is to deliver grants across a broad geographical spread of regional Australia, including to remote and very remote areas to support precinct projects of different scales and functionality, and to encourage projects from lesser resources applicants.</a:t>
            </a:r>
          </a:p>
        </p:txBody>
      </p:sp>
      <p:sp>
        <p:nvSpPr>
          <p:cNvPr id="4" name="Slide Number Placeholder 3"/>
          <p:cNvSpPr>
            <a:spLocks noGrp="1"/>
          </p:cNvSpPr>
          <p:nvPr>
            <p:ph type="sldNum" sz="quarter" idx="10"/>
          </p:nvPr>
        </p:nvSpPr>
        <p:spPr/>
        <p:txBody>
          <a:bodyPr/>
          <a:lstStyle/>
          <a:p>
            <a:fld id="{D4492BCF-B861-4A38-B470-F168158F2295}" type="slidenum">
              <a:rPr lang="en-GB" smtClean="0"/>
              <a:t>4</a:t>
            </a:fld>
            <a:endParaRPr lang="en-GB"/>
          </a:p>
        </p:txBody>
      </p:sp>
    </p:spTree>
    <p:extLst>
      <p:ext uri="{BB962C8B-B14F-4D97-AF65-F5344CB8AC3E}">
        <p14:creationId xmlns:p14="http://schemas.microsoft.com/office/powerpoint/2010/main" val="224752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600" b="0" i="0" dirty="0">
                <a:solidFill>
                  <a:srgbClr val="333333"/>
                </a:solidFill>
                <a:effectLst/>
                <a:latin typeface="Open Sans" panose="020B0606030504020204" pitchFamily="34" charset="0"/>
              </a:rPr>
              <a:t>The partnership approach is designed to bring together governments and communities to plan and deliver regional precincts that are well considered, tailored to local needs and have a shared vision in how that precinct connects to the region.</a:t>
            </a:r>
          </a:p>
          <a:p>
            <a:pPr algn="l"/>
            <a:r>
              <a:rPr lang="en-AU" sz="1600" b="0" i="0" dirty="0">
                <a:solidFill>
                  <a:srgbClr val="333333"/>
                </a:solidFill>
                <a:effectLst/>
                <a:latin typeface="Open Sans" panose="020B0606030504020204" pitchFamily="34" charset="0"/>
              </a:rPr>
              <a:t>The programme allows governments and communities to establish long term partnerships and jointly invest in regional priorities with shared stewardship and accountability.</a:t>
            </a:r>
          </a:p>
          <a:p>
            <a:pPr algn="l"/>
            <a:r>
              <a:rPr lang="en-AU" sz="1600" b="0" i="0" dirty="0">
                <a:solidFill>
                  <a:srgbClr val="333333"/>
                </a:solidFill>
                <a:effectLst/>
                <a:latin typeface="Open Sans" panose="020B0606030504020204" pitchFamily="34" charset="0"/>
              </a:rPr>
              <a:t>Other local stakeholders also include First Nations groups, Regional Development Australia committees, private enterprise, land owners, developers, designers and end users and community groups.</a:t>
            </a:r>
          </a:p>
        </p:txBody>
      </p:sp>
      <p:sp>
        <p:nvSpPr>
          <p:cNvPr id="4" name="Slide Number Placeholder 3"/>
          <p:cNvSpPr>
            <a:spLocks noGrp="1"/>
          </p:cNvSpPr>
          <p:nvPr>
            <p:ph type="sldNum" sz="quarter" idx="10"/>
          </p:nvPr>
        </p:nvSpPr>
        <p:spPr/>
        <p:txBody>
          <a:bodyPr/>
          <a:lstStyle/>
          <a:p>
            <a:fld id="{D4492BCF-B861-4A38-B470-F168158F2295}"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49496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492BCF-B861-4A38-B470-F168158F2295}" type="slidenum">
              <a:rPr lang="en-GB" smtClean="0"/>
              <a:t>6</a:t>
            </a:fld>
            <a:endParaRPr lang="en-GB"/>
          </a:p>
        </p:txBody>
      </p:sp>
    </p:spTree>
    <p:extLst>
      <p:ext uri="{BB962C8B-B14F-4D97-AF65-F5344CB8AC3E}">
        <p14:creationId xmlns:p14="http://schemas.microsoft.com/office/powerpoint/2010/main" val="387592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600" b="0" i="0" dirty="0">
                <a:solidFill>
                  <a:srgbClr val="333333"/>
                </a:solidFill>
                <a:effectLst/>
                <a:latin typeface="Open Sans" panose="020B0606030504020204" pitchFamily="34" charset="0"/>
              </a:rPr>
              <a:t>Applicants must have the authority to use the land or infrastructure in which they will undertake the project and provide evidence of that authority. Provide evidence of engagement with State and local government and RDA and Traditional Owners. A completed precinct must have a business case, master plan or similar.</a:t>
            </a:r>
          </a:p>
          <a:p>
            <a:pPr>
              <a:lnSpc>
                <a:spcPts val="1400"/>
              </a:lnSpc>
              <a:spcBef>
                <a:spcPts val="200"/>
              </a:spcBef>
              <a:spcAft>
                <a:spcPts val="400"/>
              </a:spcAft>
            </a:pPr>
            <a:r>
              <a:rPr lang="en-AU" sz="1600" b="0" i="0" dirty="0">
                <a:solidFill>
                  <a:srgbClr val="333333"/>
                </a:solidFill>
                <a:effectLst/>
                <a:latin typeface="Open Sans" panose="020B0606030504020204" pitchFamily="34" charset="0"/>
              </a:rPr>
              <a:t>Stream Two - </a:t>
            </a:r>
            <a:r>
              <a:rPr lang="en-AU" sz="1800" dirty="0">
                <a:effectLst/>
                <a:latin typeface="Arial" panose="020B0604020202020204" pitchFamily="34" charset="0"/>
                <a:ea typeface="Times New Roman" panose="02020603050405020304" pitchFamily="18" charset="0"/>
                <a:cs typeface="Arial" panose="020B0604020202020204" pitchFamily="34" charset="0"/>
              </a:rPr>
              <a:t>The intended outcomes of the </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grant opportunity</a:t>
            </a:r>
            <a:r>
              <a:rPr lang="en-AU" sz="1800" dirty="0">
                <a:effectLst/>
                <a:latin typeface="Arial" panose="020B0604020202020204" pitchFamily="34" charset="0"/>
                <a:ea typeface="Times New Roman" panose="02020603050405020304" pitchFamily="18" charset="0"/>
                <a:cs typeface="Arial" panose="020B0604020202020204" pitchFamily="34" charset="0"/>
              </a:rPr>
              <a:t> are to:</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400"/>
              </a:lnSpc>
              <a:spcBef>
                <a:spcPts val="200"/>
              </a:spcBef>
              <a:spcAft>
                <a:spcPts val="600"/>
              </a:spcAft>
              <a:buClr>
                <a:srgbClr val="264F90"/>
              </a:buClr>
              <a:buSzPts val="1000"/>
              <a:buFont typeface="Wingdings" panose="05000000000000000000" pitchFamily="2" charset="2"/>
              <a:buChar cha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deliver project/s that form part of a precinct or foundational infrastructure that activates a precinct</a:t>
            </a:r>
          </a:p>
          <a:p>
            <a:pPr marL="342900" lvl="0" indent="-342900">
              <a:lnSpc>
                <a:spcPts val="1400"/>
              </a:lnSpc>
              <a:spcBef>
                <a:spcPts val="200"/>
              </a:spcBef>
              <a:spcAft>
                <a:spcPts val="600"/>
              </a:spcAft>
              <a:buClr>
                <a:srgbClr val="264F90"/>
              </a:buClr>
              <a:buSzPts val="1000"/>
              <a:buFont typeface="Wingdings" panose="05000000000000000000" pitchFamily="2" charset="2"/>
              <a:buChar cha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support the delivery of regional precincts that are tailored to their local contexts and based on a shared vision. </a:t>
            </a:r>
          </a:p>
          <a:p>
            <a:pPr algn="l"/>
            <a:endParaRPr lang="en-AU" sz="1600" b="0" i="0" dirty="0">
              <a:solidFill>
                <a:srgbClr val="333333"/>
              </a:solidFill>
              <a:effectLst/>
              <a:latin typeface="Open Sans" panose="020B0606030504020204" pitchFamily="34" charset="0"/>
            </a:endParaRPr>
          </a:p>
        </p:txBody>
      </p:sp>
      <p:sp>
        <p:nvSpPr>
          <p:cNvPr id="4" name="Slide Number Placeholder 3"/>
          <p:cNvSpPr>
            <a:spLocks noGrp="1"/>
          </p:cNvSpPr>
          <p:nvPr>
            <p:ph type="sldNum" sz="quarter" idx="10"/>
          </p:nvPr>
        </p:nvSpPr>
        <p:spPr/>
        <p:txBody>
          <a:bodyPr/>
          <a:lstStyle/>
          <a:p>
            <a:fld id="{D4492BCF-B861-4A38-B470-F168158F2295}"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111108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AU" b="0" i="0" dirty="0">
              <a:solidFill>
                <a:srgbClr val="3F3B3B"/>
              </a:solidFill>
              <a:effectLst/>
              <a:latin typeface="Public Sans"/>
            </a:endParaRPr>
          </a:p>
        </p:txBody>
      </p:sp>
      <p:sp>
        <p:nvSpPr>
          <p:cNvPr id="4" name="Slide Number Placeholder 3"/>
          <p:cNvSpPr>
            <a:spLocks noGrp="1"/>
          </p:cNvSpPr>
          <p:nvPr>
            <p:ph type="sldNum" sz="quarter" idx="5"/>
          </p:nvPr>
        </p:nvSpPr>
        <p:spPr/>
        <p:txBody>
          <a:bodyPr/>
          <a:lstStyle/>
          <a:p>
            <a:fld id="{D4492BCF-B861-4A38-B470-F168158F2295}" type="slidenum">
              <a:rPr lang="en-GB" smtClean="0"/>
              <a:t>8</a:t>
            </a:fld>
            <a:endParaRPr lang="en-GB"/>
          </a:p>
        </p:txBody>
      </p:sp>
    </p:spTree>
    <p:extLst>
      <p:ext uri="{BB962C8B-B14F-4D97-AF65-F5344CB8AC3E}">
        <p14:creationId xmlns:p14="http://schemas.microsoft.com/office/powerpoint/2010/main" val="952860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fontAlgn="base">
              <a:lnSpc>
                <a:spcPts val="1400"/>
              </a:lnSpc>
              <a:spcBef>
                <a:spcPts val="1200"/>
              </a:spcBef>
              <a:spcAft>
                <a:spcPts val="600"/>
              </a:spcAft>
              <a:buFont typeface="+mj-lt"/>
              <a:buAutoNum type="arabicPeriod"/>
            </a:pPr>
            <a:r>
              <a:rPr lang="en-AU" sz="1200" b="1" u="none" strike="noStrike" kern="0" spc="0" dirty="0">
                <a:ln>
                  <a:noFill/>
                </a:ln>
                <a:solidFill>
                  <a:srgbClr val="264F90"/>
                </a:solidFill>
                <a:effectLst>
                  <a:glow>
                    <a:srgbClr val="000000"/>
                  </a:glow>
                  <a:outerShdw sx="0" sy="0">
                    <a:srgbClr val="000000"/>
                  </a:outerShdw>
                  <a:reflection stA="0" endPos="0" fadeDir="0" sx="0" sy="0"/>
                </a:effectLst>
                <a:latin typeface="Arial" panose="020B0604020202020204" pitchFamily="34" charset="0"/>
                <a:cs typeface="Times New Roman" panose="02020603050405020304" pitchFamily="18" charset="0"/>
              </a:rPr>
              <a:t>Assessment criterion 1</a:t>
            </a:r>
          </a:p>
          <a:p>
            <a:pPr>
              <a:lnSpc>
                <a:spcPts val="1400"/>
              </a:lnSpc>
              <a:spcBef>
                <a:spcPts val="200"/>
              </a:spcBef>
              <a:spcAft>
                <a:spcPts val="60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Project alignment with program objectives and Australian Government priorities (25 points).</a:t>
            </a:r>
          </a:p>
          <a:p>
            <a:pPr marL="228600" indent="-228600">
              <a:lnSpc>
                <a:spcPts val="1400"/>
              </a:lnSpc>
              <a:spcBef>
                <a:spcPts val="200"/>
              </a:spcBef>
              <a:spcAft>
                <a:spcPts val="600"/>
              </a:spcAft>
              <a:tabLst>
                <a:tab pos="228600" algn="l"/>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You should demonstrate this through identifying how your proposal:</a:t>
            </a:r>
          </a:p>
          <a:p>
            <a:pPr marL="342900" lvl="0" indent="-342900">
              <a:lnSpc>
                <a:spcPts val="1400"/>
              </a:lnSpc>
              <a:spcBef>
                <a:spcPts val="200"/>
              </a:spcBef>
              <a:spcAft>
                <a:spcPts val="600"/>
              </a:spcAft>
              <a:buFont typeface="+mj-lt"/>
              <a:buAutoNum type="alphaLcPeriod"/>
              <a:tabLst>
                <a:tab pos="228600" algn="l"/>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aims to align with regional plans, community priorities and other regional investment strategies and activities</a:t>
            </a:r>
          </a:p>
          <a:p>
            <a:pPr marL="342900" lvl="0" indent="-342900">
              <a:lnSpc>
                <a:spcPts val="1400"/>
              </a:lnSpc>
              <a:spcBef>
                <a:spcPts val="200"/>
              </a:spcBef>
              <a:spcAft>
                <a:spcPts val="600"/>
              </a:spcAft>
              <a:buFont typeface="+mj-lt"/>
              <a:buAutoNum type="alphaLcPeriod"/>
              <a:tabLst>
                <a:tab pos="228600" algn="l"/>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supports a place-based approach to planning, including better integration of land use and regional development and/or renewal</a:t>
            </a:r>
          </a:p>
          <a:p>
            <a:pPr marL="342900" lvl="0" indent="-342900">
              <a:lnSpc>
                <a:spcPts val="1400"/>
              </a:lnSpc>
              <a:spcBef>
                <a:spcPts val="200"/>
              </a:spcBef>
              <a:spcAft>
                <a:spcPts val="600"/>
              </a:spcAft>
              <a:buFont typeface="+mj-lt"/>
              <a:buAutoNum type="alphaLcPeriod"/>
              <a:tabLst>
                <a:tab pos="228600" algn="l"/>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provides economic opportunities, and enhances productivity, equity and resilience </a:t>
            </a:r>
          </a:p>
          <a:p>
            <a:pPr marL="342900" lvl="0" indent="-342900">
              <a:lnSpc>
                <a:spcPts val="1400"/>
              </a:lnSpc>
              <a:spcBef>
                <a:spcPts val="200"/>
              </a:spcBef>
              <a:spcAft>
                <a:spcPts val="600"/>
              </a:spcAft>
              <a:buFont typeface="+mj-lt"/>
              <a:buAutoNum type="alphaLcPeriod"/>
              <a:tabLst>
                <a:tab pos="228600" algn="l"/>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considers and/or or measures climate and energy impacts such as disaster risk, emissions reduction, biodiversity, decarbonisation, circular economies, and energy and water efficiency</a:t>
            </a:r>
          </a:p>
          <a:p>
            <a:pPr marL="342900" lvl="0" indent="-342900">
              <a:lnSpc>
                <a:spcPts val="1400"/>
              </a:lnSpc>
              <a:spcBef>
                <a:spcPts val="200"/>
              </a:spcBef>
              <a:spcAft>
                <a:spcPts val="600"/>
              </a:spcAft>
              <a:buFont typeface="+mj-lt"/>
              <a:buAutoNum type="alphaLcPeriod"/>
              <a:tabLst>
                <a:tab pos="228600" algn="l"/>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contributes to the achievement of Australian Government policy priorities and program objectives, including but not limited to Closing the Gap, transition to a net zero economy, Australia’s emission reduction goals, social and affordable housing, and National Cultural Policy, relative to the type of project being considered.</a:t>
            </a:r>
          </a:p>
          <a:p>
            <a:pPr marL="342900" lvl="0" indent="-342900">
              <a:lnSpc>
                <a:spcPts val="1400"/>
              </a:lnSpc>
              <a:spcBef>
                <a:spcPts val="200"/>
              </a:spcBef>
              <a:spcAft>
                <a:spcPts val="600"/>
              </a:spcAft>
              <a:buFont typeface="+mj-lt"/>
              <a:buAutoNum type="alphaLcPeriod"/>
              <a:tabLst>
                <a:tab pos="228600" algn="l"/>
                <a:tab pos="457200" algn="l"/>
              </a:tabLst>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indent="-228600">
              <a:lnSpc>
                <a:spcPts val="1400"/>
              </a:lnSpc>
              <a:spcBef>
                <a:spcPts val="200"/>
              </a:spcBef>
              <a:spcAft>
                <a:spcPts val="600"/>
              </a:spcAft>
              <a:tabLst>
                <a:tab pos="228600" algn="l"/>
                <a:tab pos="457200" algn="l"/>
              </a:tabLst>
            </a:pP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Project Need (20 points)</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228600" indent="-228600">
              <a:lnSpc>
                <a:spcPts val="1400"/>
              </a:lnSpc>
              <a:spcBef>
                <a:spcPts val="200"/>
              </a:spcBef>
              <a:spcAft>
                <a:spcPts val="600"/>
              </a:spcAft>
              <a:tabLst>
                <a:tab pos="228600" algn="l"/>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You should demonstrate this through identifying:</a:t>
            </a:r>
          </a:p>
          <a:p>
            <a:pPr marL="342900" lvl="0" indent="-342900">
              <a:lnSpc>
                <a:spcPts val="1400"/>
              </a:lnSpc>
              <a:spcBef>
                <a:spcPts val="200"/>
              </a:spcBef>
              <a:spcAft>
                <a:spcPts val="600"/>
              </a:spcAft>
              <a:buFont typeface="+mj-lt"/>
              <a:buAutoNum type="alphaLcPeriod"/>
              <a:tabLst>
                <a:tab pos="228600" algn="l"/>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how your proposal will address an existing public infrastructure gap and how the precinct, or expansion upon an existing precinct is likely to result in improvements and public benefits in your region</a:t>
            </a:r>
          </a:p>
          <a:p>
            <a:pPr marL="342900" lvl="0" indent="-342900">
              <a:lnSpc>
                <a:spcPts val="1400"/>
              </a:lnSpc>
              <a:spcBef>
                <a:spcPts val="200"/>
              </a:spcBef>
              <a:spcAft>
                <a:spcPts val="600"/>
              </a:spcAft>
              <a:buFont typeface="+mj-lt"/>
              <a:buAutoNum type="alphaLcPeriod"/>
              <a:tabLst>
                <a:tab pos="228600" algn="l"/>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evidence as to why investment in the proposal is needed, including any barriers preventing investment to date</a:t>
            </a:r>
          </a:p>
          <a:p>
            <a:pPr marL="342900" lvl="0" indent="-342900">
              <a:lnSpc>
                <a:spcPts val="1400"/>
              </a:lnSpc>
              <a:spcBef>
                <a:spcPts val="200"/>
              </a:spcBef>
              <a:spcAft>
                <a:spcPts val="600"/>
              </a:spcAft>
              <a:buFont typeface="+mj-lt"/>
              <a:buAutoNum type="alphaLcPeriod"/>
              <a:tabLst>
                <a:tab pos="228600" algn="l"/>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rationale for the elements of the precinct and how these would link a place with a purpose</a:t>
            </a:r>
          </a:p>
          <a:p>
            <a:pPr marL="342900" lvl="0" indent="-342900">
              <a:lnSpc>
                <a:spcPts val="1400"/>
              </a:lnSpc>
              <a:spcBef>
                <a:spcPts val="200"/>
              </a:spcBef>
              <a:spcAft>
                <a:spcPts val="600"/>
              </a:spcAft>
              <a:buFont typeface="+mj-lt"/>
              <a:buAutoNum type="alphaLcPeriod"/>
              <a:tabLst>
                <a:tab pos="228600" algn="l"/>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identification of potential future opportunities for additional private investment in the precinct and/or surrounding region that can build upon the project and help stimulate further expansion, in order to ensure the longevity of the precinct.</a:t>
            </a:r>
          </a:p>
          <a:p>
            <a:pPr marL="342900" lvl="0" indent="-342900">
              <a:lnSpc>
                <a:spcPts val="1400"/>
              </a:lnSpc>
              <a:spcBef>
                <a:spcPts val="200"/>
              </a:spcBef>
              <a:spcAft>
                <a:spcPts val="600"/>
              </a:spcAft>
              <a:buFont typeface="+mj-lt"/>
              <a:buAutoNum type="alphaLcPeriod"/>
              <a:tabLst>
                <a:tab pos="228600" algn="l"/>
                <a:tab pos="457200" algn="l"/>
              </a:tabLst>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fontAlgn="base">
              <a:lnSpc>
                <a:spcPts val="1400"/>
              </a:lnSpc>
              <a:spcBef>
                <a:spcPts val="1200"/>
              </a:spcBef>
              <a:spcAft>
                <a:spcPts val="600"/>
              </a:spcAft>
              <a:buFont typeface="+mj-lt"/>
              <a:buAutoNum type="arabicPeriod"/>
            </a:pPr>
            <a:r>
              <a:rPr lang="en-AU" sz="1200" b="1" u="none" strike="noStrike" kern="0" spc="0" dirty="0">
                <a:ln>
                  <a:noFill/>
                </a:ln>
                <a:solidFill>
                  <a:srgbClr val="264F90"/>
                </a:solidFill>
                <a:effectLst>
                  <a:glow>
                    <a:srgbClr val="000000"/>
                  </a:glow>
                  <a:outerShdw sx="0" sy="0">
                    <a:srgbClr val="000000"/>
                  </a:outerShdw>
                  <a:reflection stA="0" endPos="0" fadeDir="0" sx="0" sy="0"/>
                </a:effectLst>
                <a:latin typeface="Arial" panose="020B0604020202020204" pitchFamily="34" charset="0"/>
                <a:cs typeface="Times New Roman" panose="02020603050405020304" pitchFamily="18" charset="0"/>
              </a:rPr>
              <a:t>Assessment criterion 3</a:t>
            </a:r>
          </a:p>
          <a:p>
            <a:pPr>
              <a:lnSpc>
                <a:spcPts val="1400"/>
              </a:lnSpc>
              <a:spcBef>
                <a:spcPts val="200"/>
              </a:spcBef>
              <a:spcAft>
                <a:spcPts val="60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Community engagement, collaboration and partnership (20 points).</a:t>
            </a:r>
          </a:p>
          <a:p>
            <a:pPr marL="228600" indent="-228600">
              <a:lnSpc>
                <a:spcPts val="1400"/>
              </a:lnSpc>
              <a:spcBef>
                <a:spcPts val="200"/>
              </a:spcBef>
              <a:spcAft>
                <a:spcPts val="600"/>
              </a:spcAft>
              <a:tabLst>
                <a:tab pos="228600" algn="l"/>
                <a:tab pos="457200" algn="l"/>
              </a:tabLst>
            </a:pPr>
            <a:r>
              <a:rPr lang="en-AU" sz="1000" dirty="0">
                <a:effectLst/>
                <a:latin typeface="Arial" panose="020B0604020202020204" pitchFamily="34" charset="0"/>
                <a:ea typeface="Times New Roman" panose="02020603050405020304" pitchFamily="18" charset="0"/>
                <a:cs typeface="Times New Roman" panose="02020603050405020304" pitchFamily="18" charset="0"/>
              </a:rPr>
              <a:t>You should demonstrate this through identifying:</a:t>
            </a:r>
          </a:p>
          <a:p>
            <a:pPr marL="342900" lvl="0" indent="-342900">
              <a:lnSpc>
                <a:spcPts val="1400"/>
              </a:lnSpc>
              <a:spcBef>
                <a:spcPts val="200"/>
              </a:spcBef>
              <a:spcAft>
                <a:spcPts val="600"/>
              </a:spcAft>
              <a:buFont typeface="+mj-lt"/>
              <a:buAutoNum type="alphaLcPeriod"/>
              <a:tabLst>
                <a:tab pos="228600" algn="l"/>
                <a:tab pos="457200" algn="l"/>
              </a:tabLst>
            </a:pPr>
            <a:r>
              <a:rPr lang="en-AU" sz="1000" dirty="0">
                <a:effectLst/>
                <a:latin typeface="Arial" panose="020B0604020202020204" pitchFamily="34" charset="0"/>
                <a:ea typeface="Times New Roman" panose="02020603050405020304" pitchFamily="18" charset="0"/>
                <a:cs typeface="Times New Roman" panose="02020603050405020304" pitchFamily="18" charset="0"/>
              </a:rPr>
              <a:t>how your precinct was supported by local knowledge, evidence and information and how it has identified and leveraged opportunities to address challenges within the region</a:t>
            </a:r>
          </a:p>
          <a:p>
            <a:pPr marL="342900" lvl="0" indent="-342900">
              <a:lnSpc>
                <a:spcPts val="1400"/>
              </a:lnSpc>
              <a:spcBef>
                <a:spcPts val="200"/>
              </a:spcBef>
              <a:spcAft>
                <a:spcPts val="600"/>
              </a:spcAft>
              <a:buFont typeface="+mj-lt"/>
              <a:buAutoNum type="alphaLcPeriod"/>
              <a:tabLst>
                <a:tab pos="228600" algn="l"/>
                <a:tab pos="457200" algn="l"/>
              </a:tabLst>
            </a:pPr>
            <a:r>
              <a:rPr lang="en-AU" sz="1000" dirty="0">
                <a:effectLst/>
                <a:latin typeface="Arial" panose="020B0604020202020204" pitchFamily="34" charset="0"/>
                <a:ea typeface="Times New Roman" panose="02020603050405020304" pitchFamily="18" charset="0"/>
                <a:cs typeface="Times New Roman" panose="02020603050405020304" pitchFamily="18" charset="0"/>
              </a:rPr>
              <a:t>how your partnership members and links with relevant stakeholders will work together to achieve the project based on the values of shared design, stewardship and accountability of planned outcomes</a:t>
            </a:r>
          </a:p>
          <a:p>
            <a:pPr marL="342900" lvl="0" indent="-342900">
              <a:lnSpc>
                <a:spcPts val="1400"/>
              </a:lnSpc>
              <a:spcBef>
                <a:spcPts val="200"/>
              </a:spcBef>
              <a:spcAft>
                <a:spcPts val="600"/>
              </a:spcAft>
              <a:buFont typeface="+mj-lt"/>
              <a:buAutoNum type="alphaLcPeriod"/>
              <a:tabLst>
                <a:tab pos="228600" algn="l"/>
                <a:tab pos="457200" algn="l"/>
              </a:tabLst>
            </a:pPr>
            <a:r>
              <a:rPr lang="en-AU" sz="1000" dirty="0">
                <a:effectLst/>
                <a:latin typeface="Arial" panose="020B0604020202020204" pitchFamily="34" charset="0"/>
                <a:ea typeface="Times New Roman" panose="02020603050405020304" pitchFamily="18" charset="0"/>
                <a:cs typeface="Times New Roman" panose="02020603050405020304" pitchFamily="18" charset="0"/>
              </a:rPr>
              <a:t>the governance arrangements of the partnership and how they will support, enhance or achieve community engagement and collaboration for the project</a:t>
            </a:r>
          </a:p>
          <a:p>
            <a:pPr marL="342900" lvl="0" indent="-342900">
              <a:lnSpc>
                <a:spcPts val="1400"/>
              </a:lnSpc>
              <a:spcBef>
                <a:spcPts val="200"/>
              </a:spcBef>
              <a:spcAft>
                <a:spcPts val="600"/>
              </a:spcAft>
              <a:buFont typeface="+mj-lt"/>
              <a:buAutoNum type="alphaLcPeriod"/>
              <a:tabLst>
                <a:tab pos="228600" algn="l"/>
                <a:tab pos="457200" algn="l"/>
              </a:tabLst>
            </a:pPr>
            <a:r>
              <a:rPr lang="en-AU" sz="1000" dirty="0">
                <a:effectLst/>
                <a:latin typeface="Arial" panose="020B0604020202020204" pitchFamily="34" charset="0"/>
                <a:ea typeface="Times New Roman" panose="02020603050405020304" pitchFamily="18" charset="0"/>
                <a:cs typeface="Times New Roman" panose="02020603050405020304" pitchFamily="18" charset="0"/>
              </a:rPr>
              <a:t>how First Nations groups will be involved to help shape the project and influence a stronger outcome that incorporates First Nations experiences, culture and design.</a:t>
            </a:r>
          </a:p>
          <a:p>
            <a:pPr marL="342900" lvl="0" indent="-342900">
              <a:lnSpc>
                <a:spcPts val="1400"/>
              </a:lnSpc>
              <a:spcBef>
                <a:spcPts val="200"/>
              </a:spcBef>
              <a:spcAft>
                <a:spcPts val="600"/>
              </a:spcAft>
              <a:buFont typeface="+mj-lt"/>
              <a:buAutoNum type="alphaLcPeriod"/>
              <a:tabLst>
                <a:tab pos="228600" algn="l"/>
                <a:tab pos="457200" algn="l"/>
              </a:tabLst>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fontAlgn="base">
              <a:lnSpc>
                <a:spcPts val="1400"/>
              </a:lnSpc>
              <a:spcBef>
                <a:spcPts val="1200"/>
              </a:spcBef>
              <a:spcAft>
                <a:spcPts val="600"/>
              </a:spcAft>
              <a:buFont typeface="+mj-lt"/>
              <a:buAutoNum type="arabicPeriod"/>
            </a:pPr>
            <a:r>
              <a:rPr lang="en-AU" sz="1200" b="1" u="none" strike="noStrike" kern="0" spc="0" dirty="0">
                <a:ln>
                  <a:noFill/>
                </a:ln>
                <a:solidFill>
                  <a:srgbClr val="264F90"/>
                </a:solidFill>
                <a:effectLst>
                  <a:glow>
                    <a:srgbClr val="000000"/>
                  </a:glow>
                  <a:outerShdw sx="0" sy="0">
                    <a:srgbClr val="000000"/>
                  </a:outerShdw>
                  <a:reflection stA="0" endPos="0" fadeDir="0" sx="0" sy="0"/>
                </a:effectLst>
                <a:latin typeface="Arial" panose="020B0604020202020204" pitchFamily="34" charset="0"/>
                <a:cs typeface="Times New Roman" panose="02020603050405020304" pitchFamily="18" charset="0"/>
              </a:rPr>
              <a:t>Assessment criterion 4</a:t>
            </a:r>
          </a:p>
          <a:p>
            <a:pPr>
              <a:lnSpc>
                <a:spcPts val="1400"/>
              </a:lnSpc>
              <a:spcBef>
                <a:spcPts val="200"/>
              </a:spcBef>
              <a:spcAft>
                <a:spcPts val="60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Capacity, capability and resources to deliver the project (35 points).</a:t>
            </a:r>
          </a:p>
          <a:p>
            <a:pPr marL="228600" indent="-228600">
              <a:lnSpc>
                <a:spcPts val="1400"/>
              </a:lnSpc>
              <a:spcBef>
                <a:spcPts val="200"/>
              </a:spcBef>
              <a:spcAft>
                <a:spcPts val="600"/>
              </a:spcAft>
              <a:tabLst>
                <a:tab pos="228600" algn="l"/>
                <a:tab pos="457200" algn="l"/>
              </a:tabLst>
            </a:pPr>
            <a:r>
              <a:rPr lang="en-AU" sz="1000" dirty="0">
                <a:effectLst/>
                <a:latin typeface="Arial" panose="020B0604020202020204" pitchFamily="34" charset="0"/>
                <a:ea typeface="Times New Roman" panose="02020603050405020304" pitchFamily="18" charset="0"/>
                <a:cs typeface="Times New Roman" panose="02020603050405020304" pitchFamily="18" charset="0"/>
              </a:rPr>
              <a:t>You should demonstrate this by:</a:t>
            </a:r>
          </a:p>
          <a:p>
            <a:pPr marL="342900" lvl="0" indent="-342900">
              <a:lnSpc>
                <a:spcPts val="1400"/>
              </a:lnSpc>
              <a:spcBef>
                <a:spcPts val="200"/>
              </a:spcBef>
              <a:spcAft>
                <a:spcPts val="600"/>
              </a:spcAft>
              <a:buFont typeface="+mj-lt"/>
              <a:buAutoNum type="alphaLcPeriod"/>
              <a:tabLst>
                <a:tab pos="228600" algn="l"/>
                <a:tab pos="457200" algn="l"/>
              </a:tabLst>
            </a:pPr>
            <a:r>
              <a:rPr lang="en-AU" sz="1000" dirty="0">
                <a:effectLst/>
                <a:latin typeface="Arial" panose="020B0604020202020204" pitchFamily="34" charset="0"/>
                <a:ea typeface="Times New Roman" panose="02020603050405020304" pitchFamily="18" charset="0"/>
                <a:cs typeface="Times New Roman" panose="02020603050405020304" pitchFamily="18" charset="0"/>
              </a:rPr>
              <a:t>your proven track record of success in delivering similar initiatives or other public infrastructure projects and your sound project planning experience to manage and monitor the project. This should address scope, implementation methodology, timeframes, consultation, budget and risk management </a:t>
            </a:r>
          </a:p>
          <a:p>
            <a:pPr marL="342900" lvl="0" indent="-342900">
              <a:lnSpc>
                <a:spcPts val="1400"/>
              </a:lnSpc>
              <a:spcBef>
                <a:spcPts val="200"/>
              </a:spcBef>
              <a:spcAft>
                <a:spcPts val="600"/>
              </a:spcAft>
              <a:buFont typeface="+mj-lt"/>
              <a:buAutoNum type="alphaLcPeriod"/>
              <a:tabLst>
                <a:tab pos="228600" algn="l"/>
                <a:tab pos="457200" algn="l"/>
              </a:tabLst>
            </a:pPr>
            <a:r>
              <a:rPr lang="en-AU" sz="1000" dirty="0">
                <a:effectLst/>
                <a:latin typeface="Arial" panose="020B0604020202020204" pitchFamily="34" charset="0"/>
                <a:ea typeface="Times New Roman" panose="02020603050405020304" pitchFamily="18" charset="0"/>
                <a:cs typeface="Arial" panose="020B0604020202020204" pitchFamily="34" charset="0"/>
              </a:rPr>
              <a:t>the business or governance structure and how you will adhere to Commonwealth procurement requirements including the use of First Nations employment and suppliers where possible</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mj-lt"/>
              <a:buAutoNum type="alphaLcPeriod"/>
            </a:pPr>
            <a:r>
              <a:rPr lang="en-AU" sz="1000" dirty="0">
                <a:effectLst/>
                <a:latin typeface="Arial" panose="020B0604020202020204" pitchFamily="34" charset="0"/>
                <a:ea typeface="Times New Roman" panose="02020603050405020304" pitchFamily="18" charset="0"/>
              </a:rPr>
              <a:t>the total contributions the grant will leverage from all partners by providing the precinct funding strategy </a:t>
            </a:r>
          </a:p>
          <a:p>
            <a:pPr marL="342900" lvl="0" indent="-342900">
              <a:spcBef>
                <a:spcPts val="600"/>
              </a:spcBef>
              <a:spcAft>
                <a:spcPts val="600"/>
              </a:spcAft>
              <a:buFont typeface="+mj-lt"/>
              <a:buAutoNum type="alphaLcPeriod"/>
            </a:pPr>
            <a:r>
              <a:rPr lang="en-AU" sz="1000" dirty="0">
                <a:effectLst/>
                <a:latin typeface="Arial" panose="020B0604020202020204" pitchFamily="34" charset="0"/>
                <a:ea typeface="Times New Roman" panose="02020603050405020304" pitchFamily="18" charset="0"/>
              </a:rPr>
              <a:t>the level of continued support and capacity to extend the project outcomes beyond the term of funding </a:t>
            </a:r>
          </a:p>
          <a:p>
            <a:pPr marL="342900" lvl="0" indent="-342900">
              <a:lnSpc>
                <a:spcPts val="1400"/>
              </a:lnSpc>
              <a:spcBef>
                <a:spcPts val="200"/>
              </a:spcBef>
              <a:spcAft>
                <a:spcPts val="600"/>
              </a:spcAft>
              <a:buFont typeface="+mj-lt"/>
              <a:buAutoNum type="alphaLcPeriod"/>
            </a:pPr>
            <a:r>
              <a:rPr lang="en-AU" sz="1000" dirty="0">
                <a:effectLst/>
                <a:latin typeface="Arial" panose="020B0604020202020204" pitchFamily="34" charset="0"/>
                <a:ea typeface="Times New Roman" panose="02020603050405020304" pitchFamily="18" charset="0"/>
                <a:cs typeface="Times New Roman" panose="02020603050405020304" pitchFamily="18" charset="0"/>
              </a:rPr>
              <a:t>your readiness to commence the project with appropriate business case, approvals, land use rights, community support and completed engagement/consultation and all relevant legislative requirements in place.</a:t>
            </a:r>
          </a:p>
          <a:p>
            <a:pPr marL="342900" lvl="0" indent="-342900">
              <a:lnSpc>
                <a:spcPts val="1400"/>
              </a:lnSpc>
              <a:spcBef>
                <a:spcPts val="200"/>
              </a:spcBef>
              <a:spcAft>
                <a:spcPts val="600"/>
              </a:spcAft>
              <a:buFont typeface="+mj-lt"/>
              <a:buAutoNum type="alphaLcPeriod"/>
              <a:tabLst>
                <a:tab pos="228600" algn="l"/>
                <a:tab pos="457200" algn="l"/>
              </a:tabLst>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400"/>
              </a:lnSpc>
              <a:spcBef>
                <a:spcPts val="200"/>
              </a:spcBef>
              <a:spcAft>
                <a:spcPts val="600"/>
              </a:spcAft>
            </a:pPr>
            <a:endParaRPr lang="en-AU" sz="1000" b="1" dirty="0">
              <a:effectLst/>
              <a:latin typeface="Arial" panose="020B0604020202020204" pitchFamily="34" charset="0"/>
              <a:ea typeface="Times New Roman" panose="02020603050405020304" pitchFamily="18" charset="0"/>
              <a:cs typeface="Times New Roman" panose="02020603050405020304" pitchFamily="18" charset="0"/>
            </a:endParaRPr>
          </a:p>
          <a:p>
            <a:pPr algn="l">
              <a:buFont typeface="Arial" panose="020B0604020202020204" pitchFamily="34" charset="0"/>
              <a:buNone/>
            </a:pPr>
            <a:endParaRPr lang="en-AU" b="0" i="0" dirty="0">
              <a:solidFill>
                <a:srgbClr val="3F3B3B"/>
              </a:solidFill>
              <a:effectLst/>
              <a:latin typeface="Public Sans"/>
            </a:endParaRPr>
          </a:p>
        </p:txBody>
      </p:sp>
      <p:sp>
        <p:nvSpPr>
          <p:cNvPr id="4" name="Slide Number Placeholder 3"/>
          <p:cNvSpPr>
            <a:spLocks noGrp="1"/>
          </p:cNvSpPr>
          <p:nvPr>
            <p:ph type="sldNum" sz="quarter" idx="5"/>
          </p:nvPr>
        </p:nvSpPr>
        <p:spPr/>
        <p:txBody>
          <a:bodyPr/>
          <a:lstStyle/>
          <a:p>
            <a:fld id="{D4492BCF-B861-4A38-B470-F168158F2295}" type="slidenum">
              <a:rPr lang="en-GB" smtClean="0"/>
              <a:t>9</a:t>
            </a:fld>
            <a:endParaRPr lang="en-GB"/>
          </a:p>
        </p:txBody>
      </p:sp>
    </p:spTree>
    <p:extLst>
      <p:ext uri="{BB962C8B-B14F-4D97-AF65-F5344CB8AC3E}">
        <p14:creationId xmlns:p14="http://schemas.microsoft.com/office/powerpoint/2010/main" val="207045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492BCF-B861-4A38-B470-F168158F2295}"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550193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17FC6B-24ED-482D-B9BB-D96240992A4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805"/>
          <a:stretch/>
        </p:blipFill>
        <p:spPr>
          <a:xfrm>
            <a:off x="0" y="1449388"/>
            <a:ext cx="12192000" cy="4572000"/>
          </a:xfrm>
          <a:prstGeom prst="rect">
            <a:avLst/>
          </a:prstGeom>
        </p:spPr>
      </p:pic>
      <p:sp>
        <p:nvSpPr>
          <p:cNvPr id="2" name="Title 1">
            <a:extLst>
              <a:ext uri="{FF2B5EF4-FFF2-40B4-BE49-F238E27FC236}">
                <a16:creationId xmlns:a16="http://schemas.microsoft.com/office/drawing/2014/main" id="{CA0A48BE-BDE2-48BE-9A18-5188A965E3B3}"/>
              </a:ext>
            </a:extLst>
          </p:cNvPr>
          <p:cNvSpPr>
            <a:spLocks noGrp="1"/>
          </p:cNvSpPr>
          <p:nvPr>
            <p:ph type="ctrTitle"/>
          </p:nvPr>
        </p:nvSpPr>
        <p:spPr>
          <a:xfrm>
            <a:off x="515938" y="1736725"/>
            <a:ext cx="10656886" cy="2663825"/>
          </a:xfrm>
        </p:spPr>
        <p:txBody>
          <a:bodyPr anchor="ctr" anchorCtr="0">
            <a:normAutofit/>
          </a:bodyPr>
          <a:lstStyle>
            <a:lvl1pPr algn="l">
              <a:lnSpc>
                <a:spcPct val="100000"/>
              </a:lnSpc>
              <a:defRPr sz="56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21231354-E9D5-4AC1-B3B2-58BF4070413E}"/>
              </a:ext>
            </a:extLst>
          </p:cNvPr>
          <p:cNvSpPr>
            <a:spLocks noGrp="1"/>
          </p:cNvSpPr>
          <p:nvPr>
            <p:ph type="subTitle" idx="1"/>
          </p:nvPr>
        </p:nvSpPr>
        <p:spPr>
          <a:xfrm>
            <a:off x="515937" y="4400550"/>
            <a:ext cx="10656887" cy="757238"/>
          </a:xfrm>
        </p:spPr>
        <p:txBody>
          <a:bodyPr anchor="t" anchorCtr="0">
            <a:normAutofit/>
          </a:bodyPr>
          <a:lstStyle>
            <a:lvl1pPr marL="0" indent="0" algn="l">
              <a:lnSpc>
                <a:spcPct val="100000"/>
              </a:lnSpc>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72AF7903-FC2A-4957-9B34-4201A4559563}"/>
              </a:ext>
            </a:extLst>
          </p:cNvPr>
          <p:cNvSpPr>
            <a:spLocks noGrp="1"/>
          </p:cNvSpPr>
          <p:nvPr>
            <p:ph type="body" sz="quarter" idx="10" hasCustomPrompt="1"/>
          </p:nvPr>
        </p:nvSpPr>
        <p:spPr>
          <a:xfrm>
            <a:off x="515938" y="5157788"/>
            <a:ext cx="5580062" cy="827087"/>
          </a:xfrm>
        </p:spPr>
        <p:txBody>
          <a:bodyPr>
            <a:noAutofit/>
          </a:bodyPr>
          <a:lstStyle>
            <a:lvl1pPr>
              <a:defRPr sz="1400" b="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Presentation Author</a:t>
            </a:r>
            <a:endParaRPr lang="en-GB" dirty="0"/>
          </a:p>
        </p:txBody>
      </p:sp>
      <p:pic>
        <p:nvPicPr>
          <p:cNvPr id="12" name="Picture 11">
            <a:extLst>
              <a:ext uri="{FF2B5EF4-FFF2-40B4-BE49-F238E27FC236}">
                <a16:creationId xmlns:a16="http://schemas.microsoft.com/office/drawing/2014/main" id="{9C43793C-5750-4641-9980-4CBEBA171C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937" y="429707"/>
            <a:ext cx="4539551" cy="641062"/>
          </a:xfrm>
          <a:prstGeom prst="rect">
            <a:avLst/>
          </a:prstGeom>
        </p:spPr>
      </p:pic>
      <p:sp>
        <p:nvSpPr>
          <p:cNvPr id="13" name="TextBox 12">
            <a:extLst>
              <a:ext uri="{FF2B5EF4-FFF2-40B4-BE49-F238E27FC236}">
                <a16:creationId xmlns:a16="http://schemas.microsoft.com/office/drawing/2014/main" id="{FD4A2C13-787D-481F-95FC-C70A0007BBB3}"/>
              </a:ext>
            </a:extLst>
          </p:cNvPr>
          <p:cNvSpPr txBox="1"/>
          <p:nvPr userDrawn="1"/>
        </p:nvSpPr>
        <p:spPr>
          <a:xfrm>
            <a:off x="6096000" y="5984875"/>
            <a:ext cx="5580063" cy="873125"/>
          </a:xfrm>
          <a:prstGeom prst="rect">
            <a:avLst/>
          </a:prstGeom>
          <a:noFill/>
        </p:spPr>
        <p:txBody>
          <a:bodyPr wrap="square" lIns="0" tIns="0" rIns="0" bIns="0" rtlCol="0" anchor="ctr" anchorCtr="0">
            <a:normAutofit/>
          </a:bodyPr>
          <a:lstStyle/>
          <a:p>
            <a:pPr algn="r"/>
            <a:r>
              <a:rPr lang="en-AU" sz="1400" b="1" i="0" u="none" strike="noStrike" baseline="0" dirty="0">
                <a:solidFill>
                  <a:schemeClr val="tx2"/>
                </a:solidFill>
                <a:latin typeface="Calibri" panose="020F0502020204030204" pitchFamily="34" charset="0"/>
              </a:rPr>
              <a:t>business</a:t>
            </a:r>
            <a:r>
              <a:rPr lang="en-AU" sz="1400" b="0" i="0" u="none" strike="noStrike" baseline="0" dirty="0">
                <a:solidFill>
                  <a:schemeClr val="tx2"/>
                </a:solidFill>
                <a:latin typeface="Calibri" panose="020F0502020204030204" pitchFamily="34" charset="0"/>
              </a:rPr>
              <a:t>.gov.au </a:t>
            </a:r>
            <a:r>
              <a:rPr lang="en-AU" sz="1400" b="0" i="0" u="none" strike="noStrike" baseline="0" dirty="0">
                <a:solidFill>
                  <a:schemeClr val="accent3"/>
                </a:solidFill>
                <a:latin typeface="Calibri" panose="020F0502020204030204" pitchFamily="34" charset="0"/>
              </a:rPr>
              <a:t>|</a:t>
            </a:r>
            <a:r>
              <a:rPr lang="en-AU" sz="1400" b="0" i="0" u="none" strike="noStrike" baseline="0" dirty="0">
                <a:solidFill>
                  <a:schemeClr val="tx2"/>
                </a:solidFill>
                <a:latin typeface="Calibri" panose="020F0502020204030204" pitchFamily="34" charset="0"/>
              </a:rPr>
              <a:t> call </a:t>
            </a:r>
            <a:r>
              <a:rPr lang="en-AU" sz="1400" b="1" i="0" u="none" strike="noStrike" baseline="0" dirty="0">
                <a:solidFill>
                  <a:schemeClr val="tx2"/>
                </a:solidFill>
                <a:latin typeface="Calibri" panose="020F0502020204030204" pitchFamily="34" charset="0"/>
              </a:rPr>
              <a:t>13 28 46</a:t>
            </a:r>
            <a:endParaRPr lang="en-GB" sz="1400" dirty="0">
              <a:solidFill>
                <a:schemeClr val="tx2"/>
              </a:solidFill>
            </a:endParaRPr>
          </a:p>
        </p:txBody>
      </p:sp>
    </p:spTree>
    <p:extLst>
      <p:ext uri="{BB962C8B-B14F-4D97-AF65-F5344CB8AC3E}">
        <p14:creationId xmlns:p14="http://schemas.microsoft.com/office/powerpoint/2010/main" val="128329977"/>
      </p:ext>
    </p:extLst>
  </p:cSld>
  <p:clrMapOvr>
    <a:masterClrMapping/>
  </p:clrMapOvr>
  <p:extLst>
    <p:ext uri="{DCECCB84-F9BA-43D5-87BE-67443E8EF086}">
      <p15:sldGuideLst xmlns:p15="http://schemas.microsoft.com/office/powerpoint/2012/main">
        <p15:guide id="1" orient="horz" pos="1094" userDrawn="1">
          <p15:clr>
            <a:srgbClr val="FBAE40"/>
          </p15:clr>
        </p15:guide>
        <p15:guide id="3" pos="3840" userDrawn="1">
          <p15:clr>
            <a:srgbClr val="FBAE40"/>
          </p15:clr>
        </p15:guide>
        <p15:guide id="4" orient="horz" pos="2772" userDrawn="1">
          <p15:clr>
            <a:srgbClr val="FBAE40"/>
          </p15:clr>
        </p15:guide>
        <p15:guide id="5" orient="horz" pos="3249" userDrawn="1">
          <p15:clr>
            <a:srgbClr val="FBAE40"/>
          </p15:clr>
        </p15:guide>
        <p15:guide id="6" orient="horz" pos="377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BCCEA2-5A62-4868-9303-12E16A4B94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982"/>
          <a:stretch/>
        </p:blipFill>
        <p:spPr>
          <a:xfrm>
            <a:off x="515936" y="6617655"/>
            <a:ext cx="11676064" cy="240345"/>
          </a:xfrm>
          <a:prstGeom prst="rect">
            <a:avLst/>
          </a:prstGeom>
        </p:spPr>
      </p:pic>
      <p:cxnSp>
        <p:nvCxnSpPr>
          <p:cNvPr id="16" name="Straight Connector 15">
            <a:extLst>
              <a:ext uri="{FF2B5EF4-FFF2-40B4-BE49-F238E27FC236}">
                <a16:creationId xmlns:a16="http://schemas.microsoft.com/office/drawing/2014/main" id="{AFD8AFEB-1BEB-4A40-A5D6-7956D0C5668E}"/>
              </a:ext>
            </a:extLst>
          </p:cNvPr>
          <p:cNvCxnSpPr/>
          <p:nvPr userDrawn="1"/>
        </p:nvCxnSpPr>
        <p:spPr>
          <a:xfrm>
            <a:off x="515936" y="1449388"/>
            <a:ext cx="1167606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A2838CF-585B-4F98-AC68-0ABBF271CA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7FC3E-4190-48C2-B040-299FE5BB2AC6}"/>
              </a:ext>
            </a:extLst>
          </p:cNvPr>
          <p:cNvSpPr>
            <a:spLocks noGrp="1"/>
          </p:cNvSpPr>
          <p:nvPr>
            <p:ph idx="1"/>
          </p:nvPr>
        </p:nvSpPr>
        <p:spPr>
          <a:xfrm>
            <a:off x="515937" y="1989137"/>
            <a:ext cx="5364163"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863FD3-58E0-4270-A0BA-E53CF1B7B716}"/>
              </a:ext>
            </a:extLst>
          </p:cNvPr>
          <p:cNvSpPr>
            <a:spLocks noGrp="1"/>
          </p:cNvSpPr>
          <p:nvPr>
            <p:ph type="dt" sz="half" idx="10"/>
          </p:nvPr>
        </p:nvSpPr>
        <p:spPr>
          <a:xfrm>
            <a:off x="8148637" y="6165851"/>
            <a:ext cx="3024187" cy="503238"/>
          </a:xfrm>
        </p:spPr>
        <p:txBody>
          <a:bodyPr/>
          <a:lstStyle/>
          <a:p>
            <a:fld id="{B276B542-48BD-48EB-AA19-DA482F4F1E6A}" type="datetimeFigureOut">
              <a:rPr lang="en-GB" smtClean="0"/>
              <a:t>29/11/2023</a:t>
            </a:fld>
            <a:endParaRPr lang="en-GB"/>
          </a:p>
        </p:txBody>
      </p:sp>
      <p:sp>
        <p:nvSpPr>
          <p:cNvPr id="5" name="Footer Placeholder 4">
            <a:extLst>
              <a:ext uri="{FF2B5EF4-FFF2-40B4-BE49-F238E27FC236}">
                <a16:creationId xmlns:a16="http://schemas.microsoft.com/office/drawing/2014/main" id="{6A0A50DF-228F-41D0-8276-154FEBACF6C8}"/>
              </a:ext>
            </a:extLst>
          </p:cNvPr>
          <p:cNvSpPr>
            <a:spLocks noGrp="1"/>
          </p:cNvSpPr>
          <p:nvPr>
            <p:ph type="ftr" sz="quarter" idx="11"/>
          </p:nvPr>
        </p:nvSpPr>
        <p:spPr>
          <a:xfrm>
            <a:off x="515938" y="6165851"/>
            <a:ext cx="7637462" cy="503238"/>
          </a:xfrm>
        </p:spPr>
        <p:txBody>
          <a:bodyPr/>
          <a:lstStyle/>
          <a:p>
            <a:endParaRPr lang="en-GB" dirty="0"/>
          </a:p>
        </p:txBody>
      </p:sp>
      <p:sp>
        <p:nvSpPr>
          <p:cNvPr id="6" name="Slide Number Placeholder 5">
            <a:extLst>
              <a:ext uri="{FF2B5EF4-FFF2-40B4-BE49-F238E27FC236}">
                <a16:creationId xmlns:a16="http://schemas.microsoft.com/office/drawing/2014/main" id="{F16B3D11-FF2A-47A0-9038-771F54FD419F}"/>
              </a:ext>
            </a:extLst>
          </p:cNvPr>
          <p:cNvSpPr>
            <a:spLocks noGrp="1"/>
          </p:cNvSpPr>
          <p:nvPr>
            <p:ph type="sldNum" sz="quarter" idx="12"/>
          </p:nvPr>
        </p:nvSpPr>
        <p:spPr>
          <a:xfrm>
            <a:off x="11172824" y="6165851"/>
            <a:ext cx="503237" cy="503238"/>
          </a:xfrm>
        </p:spPr>
        <p:txBody>
          <a:bodyPr/>
          <a:lstStyle/>
          <a:p>
            <a:fld id="{22045FA1-97FB-4580-B74E-5BDF496C87CF}" type="slidenum">
              <a:rPr lang="en-GB" smtClean="0"/>
              <a:t>‹#›</a:t>
            </a:fld>
            <a:endParaRPr lang="en-GB"/>
          </a:p>
        </p:txBody>
      </p:sp>
      <p:cxnSp>
        <p:nvCxnSpPr>
          <p:cNvPr id="8" name="Straight Connector 7">
            <a:extLst>
              <a:ext uri="{FF2B5EF4-FFF2-40B4-BE49-F238E27FC236}">
                <a16:creationId xmlns:a16="http://schemas.microsoft.com/office/drawing/2014/main" id="{F1FE5ECC-74AA-4D09-8B41-136D27585702}"/>
              </a:ext>
            </a:extLst>
          </p:cNvPr>
          <p:cNvCxnSpPr>
            <a:cxnSpLocks/>
          </p:cNvCxnSpPr>
          <p:nvPr userDrawn="1"/>
        </p:nvCxnSpPr>
        <p:spPr>
          <a:xfrm>
            <a:off x="816006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292502-88DF-4ECB-884A-DB4BF4D67CA5}"/>
              </a:ext>
            </a:extLst>
          </p:cNvPr>
          <p:cNvCxnSpPr>
            <a:cxnSpLocks/>
          </p:cNvCxnSpPr>
          <p:nvPr userDrawn="1"/>
        </p:nvCxnSpPr>
        <p:spPr>
          <a:xfrm>
            <a:off x="51593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72B11130-AABA-4882-8296-9092C892A99D}"/>
              </a:ext>
            </a:extLst>
          </p:cNvPr>
          <p:cNvSpPr>
            <a:spLocks noGrp="1"/>
          </p:cNvSpPr>
          <p:nvPr>
            <p:ph type="body" sz="quarter" idx="13"/>
          </p:nvPr>
        </p:nvSpPr>
        <p:spPr>
          <a:xfrm>
            <a:off x="6311900" y="1989138"/>
            <a:ext cx="4860925"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5" name="Straight Connector 14">
            <a:extLst>
              <a:ext uri="{FF2B5EF4-FFF2-40B4-BE49-F238E27FC236}">
                <a16:creationId xmlns:a16="http://schemas.microsoft.com/office/drawing/2014/main" id="{49466CBF-4950-4FF0-818A-0FD61B2E78D6}"/>
              </a:ext>
            </a:extLst>
          </p:cNvPr>
          <p:cNvCxnSpPr>
            <a:cxnSpLocks/>
          </p:cNvCxnSpPr>
          <p:nvPr userDrawn="1"/>
        </p:nvCxnSpPr>
        <p:spPr>
          <a:xfrm>
            <a:off x="11391284"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21118"/>
      </p:ext>
    </p:extLst>
  </p:cSld>
  <p:clrMapOvr>
    <a:masterClrMapping/>
  </p:clrMapOvr>
  <p:extLst>
    <p:ext uri="{DCECCB84-F9BA-43D5-87BE-67443E8EF086}">
      <p15:sldGuideLst xmlns:p15="http://schemas.microsoft.com/office/powerpoint/2012/main">
        <p15:guide id="1" orient="horz" pos="1253">
          <p15:clr>
            <a:srgbClr val="FBAE40"/>
          </p15:clr>
        </p15:guide>
        <p15:guide id="2" orient="horz" pos="3884">
          <p15:clr>
            <a:srgbClr val="FBAE40"/>
          </p15:clr>
        </p15:guide>
        <p15:guide id="3" orient="horz" pos="4201">
          <p15:clr>
            <a:srgbClr val="FBAE40"/>
          </p15:clr>
        </p15:guide>
        <p15:guide id="4" pos="3704" userDrawn="1">
          <p15:clr>
            <a:srgbClr val="FBAE40"/>
          </p15:clr>
        </p15:guide>
        <p15:guide id="5" pos="397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con Circl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5F73425-4B46-4C36-A0EE-4791EA50795B}"/>
              </a:ext>
            </a:extLst>
          </p:cNvPr>
          <p:cNvSpPr>
            <a:spLocks noGrp="1"/>
          </p:cNvSpPr>
          <p:nvPr>
            <p:ph type="pic" sz="quarter" idx="14" hasCustomPrompt="1"/>
          </p:nvPr>
        </p:nvSpPr>
        <p:spPr>
          <a:xfrm>
            <a:off x="6132512" y="1125538"/>
            <a:ext cx="5040313" cy="5040312"/>
          </a:xfrm>
          <a:prstGeom prst="ellipse">
            <a:avLst/>
          </a:prstGeom>
          <a:solidFill>
            <a:schemeClr val="accent2"/>
          </a:solidFill>
        </p:spPr>
        <p:txBody>
          <a:bodyPr/>
          <a:lstStyle/>
          <a:p>
            <a:r>
              <a:rPr lang="en-AU" dirty="0"/>
              <a:t> </a:t>
            </a:r>
            <a:endParaRPr lang="en-GB" dirty="0"/>
          </a:p>
        </p:txBody>
      </p:sp>
      <p:sp>
        <p:nvSpPr>
          <p:cNvPr id="17" name="Picture Placeholder 16">
            <a:extLst>
              <a:ext uri="{FF2B5EF4-FFF2-40B4-BE49-F238E27FC236}">
                <a16:creationId xmlns:a16="http://schemas.microsoft.com/office/drawing/2014/main" id="{6FEFCB11-98E9-4D66-8652-C75EDFBD4B2D}"/>
              </a:ext>
            </a:extLst>
          </p:cNvPr>
          <p:cNvSpPr>
            <a:spLocks noGrp="1"/>
          </p:cNvSpPr>
          <p:nvPr>
            <p:ph type="pic" sz="quarter" idx="13" hasCustomPrompt="1"/>
          </p:nvPr>
        </p:nvSpPr>
        <p:spPr>
          <a:xfrm>
            <a:off x="7571582" y="2505075"/>
            <a:ext cx="2232025" cy="2281238"/>
          </a:xfrm>
        </p:spPr>
        <p:txBody>
          <a:bodyPr/>
          <a:lstStyle>
            <a:lvl1pPr>
              <a:defRPr/>
            </a:lvl1pPr>
          </a:lstStyle>
          <a:p>
            <a:r>
              <a:rPr lang="en-AU" dirty="0"/>
              <a:t>Icon</a:t>
            </a:r>
            <a:endParaRPr lang="en-GB" dirty="0"/>
          </a:p>
        </p:txBody>
      </p:sp>
      <p:pic>
        <p:nvPicPr>
          <p:cNvPr id="14" name="Picture 13">
            <a:extLst>
              <a:ext uri="{FF2B5EF4-FFF2-40B4-BE49-F238E27FC236}">
                <a16:creationId xmlns:a16="http://schemas.microsoft.com/office/drawing/2014/main" id="{3FBCCEA2-5A62-4868-9303-12E16A4B94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982"/>
          <a:stretch/>
        </p:blipFill>
        <p:spPr>
          <a:xfrm>
            <a:off x="515936" y="6617655"/>
            <a:ext cx="11676064" cy="240345"/>
          </a:xfrm>
          <a:prstGeom prst="rect">
            <a:avLst/>
          </a:prstGeom>
        </p:spPr>
      </p:pic>
      <p:sp>
        <p:nvSpPr>
          <p:cNvPr id="2" name="Title 1">
            <a:extLst>
              <a:ext uri="{FF2B5EF4-FFF2-40B4-BE49-F238E27FC236}">
                <a16:creationId xmlns:a16="http://schemas.microsoft.com/office/drawing/2014/main" id="{4A2838CF-585B-4F98-AC68-0ABBF271CA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7FC3E-4190-48C2-B040-299FE5BB2AC6}"/>
              </a:ext>
            </a:extLst>
          </p:cNvPr>
          <p:cNvSpPr>
            <a:spLocks noGrp="1"/>
          </p:cNvSpPr>
          <p:nvPr>
            <p:ph idx="1"/>
          </p:nvPr>
        </p:nvSpPr>
        <p:spPr>
          <a:xfrm>
            <a:off x="515938" y="1989137"/>
            <a:ext cx="5075238"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863FD3-58E0-4270-A0BA-E53CF1B7B716}"/>
              </a:ext>
            </a:extLst>
          </p:cNvPr>
          <p:cNvSpPr>
            <a:spLocks noGrp="1"/>
          </p:cNvSpPr>
          <p:nvPr>
            <p:ph type="dt" sz="half" idx="10"/>
          </p:nvPr>
        </p:nvSpPr>
        <p:spPr>
          <a:xfrm>
            <a:off x="8148637" y="6165851"/>
            <a:ext cx="3024187" cy="503238"/>
          </a:xfrm>
        </p:spPr>
        <p:txBody>
          <a:bodyPr/>
          <a:lstStyle/>
          <a:p>
            <a:fld id="{B276B542-48BD-48EB-AA19-DA482F4F1E6A}" type="datetimeFigureOut">
              <a:rPr lang="en-GB" smtClean="0"/>
              <a:t>29/11/2023</a:t>
            </a:fld>
            <a:endParaRPr lang="en-GB"/>
          </a:p>
        </p:txBody>
      </p:sp>
      <p:sp>
        <p:nvSpPr>
          <p:cNvPr id="5" name="Footer Placeholder 4">
            <a:extLst>
              <a:ext uri="{FF2B5EF4-FFF2-40B4-BE49-F238E27FC236}">
                <a16:creationId xmlns:a16="http://schemas.microsoft.com/office/drawing/2014/main" id="{6A0A50DF-228F-41D0-8276-154FEBACF6C8}"/>
              </a:ext>
            </a:extLst>
          </p:cNvPr>
          <p:cNvSpPr>
            <a:spLocks noGrp="1"/>
          </p:cNvSpPr>
          <p:nvPr>
            <p:ph type="ftr" sz="quarter" idx="11"/>
          </p:nvPr>
        </p:nvSpPr>
        <p:spPr>
          <a:xfrm>
            <a:off x="515938" y="6165851"/>
            <a:ext cx="7637462" cy="503238"/>
          </a:xfrm>
        </p:spPr>
        <p:txBody>
          <a:bodyPr/>
          <a:lstStyle/>
          <a:p>
            <a:endParaRPr lang="en-GB" dirty="0"/>
          </a:p>
        </p:txBody>
      </p:sp>
      <p:sp>
        <p:nvSpPr>
          <p:cNvPr id="6" name="Slide Number Placeholder 5">
            <a:extLst>
              <a:ext uri="{FF2B5EF4-FFF2-40B4-BE49-F238E27FC236}">
                <a16:creationId xmlns:a16="http://schemas.microsoft.com/office/drawing/2014/main" id="{F16B3D11-FF2A-47A0-9038-771F54FD419F}"/>
              </a:ext>
            </a:extLst>
          </p:cNvPr>
          <p:cNvSpPr>
            <a:spLocks noGrp="1"/>
          </p:cNvSpPr>
          <p:nvPr>
            <p:ph type="sldNum" sz="quarter" idx="12"/>
          </p:nvPr>
        </p:nvSpPr>
        <p:spPr>
          <a:xfrm>
            <a:off x="11172824" y="6165851"/>
            <a:ext cx="503237" cy="503238"/>
          </a:xfrm>
        </p:spPr>
        <p:txBody>
          <a:bodyPr/>
          <a:lstStyle/>
          <a:p>
            <a:fld id="{22045FA1-97FB-4580-B74E-5BDF496C87CF}" type="slidenum">
              <a:rPr lang="en-GB" smtClean="0"/>
              <a:t>‹#›</a:t>
            </a:fld>
            <a:endParaRPr lang="en-GB"/>
          </a:p>
        </p:txBody>
      </p:sp>
      <p:cxnSp>
        <p:nvCxnSpPr>
          <p:cNvPr id="8" name="Straight Connector 7">
            <a:extLst>
              <a:ext uri="{FF2B5EF4-FFF2-40B4-BE49-F238E27FC236}">
                <a16:creationId xmlns:a16="http://schemas.microsoft.com/office/drawing/2014/main" id="{F1FE5ECC-74AA-4D09-8B41-136D27585702}"/>
              </a:ext>
            </a:extLst>
          </p:cNvPr>
          <p:cNvCxnSpPr>
            <a:cxnSpLocks/>
          </p:cNvCxnSpPr>
          <p:nvPr userDrawn="1"/>
        </p:nvCxnSpPr>
        <p:spPr>
          <a:xfrm>
            <a:off x="816006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292502-88DF-4ECB-884A-DB4BF4D67CA5}"/>
              </a:ext>
            </a:extLst>
          </p:cNvPr>
          <p:cNvCxnSpPr>
            <a:cxnSpLocks/>
          </p:cNvCxnSpPr>
          <p:nvPr userDrawn="1"/>
        </p:nvCxnSpPr>
        <p:spPr>
          <a:xfrm>
            <a:off x="51593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CDBC65-E4ED-4330-8950-4450757F9F23}"/>
              </a:ext>
            </a:extLst>
          </p:cNvPr>
          <p:cNvCxnSpPr>
            <a:cxnSpLocks/>
          </p:cNvCxnSpPr>
          <p:nvPr userDrawn="1"/>
        </p:nvCxnSpPr>
        <p:spPr>
          <a:xfrm>
            <a:off x="11391284"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309687"/>
      </p:ext>
    </p:extLst>
  </p:cSld>
  <p:clrMapOvr>
    <a:masterClrMapping/>
  </p:clrMapOvr>
  <p:extLst>
    <p:ext uri="{DCECCB84-F9BA-43D5-87BE-67443E8EF086}">
      <p15:sldGuideLst xmlns:p15="http://schemas.microsoft.com/office/powerpoint/2012/main">
        <p15:guide id="1" orient="horz" pos="1253">
          <p15:clr>
            <a:srgbClr val="FBAE40"/>
          </p15:clr>
        </p15:guide>
        <p15:guide id="2" orient="horz" pos="3884">
          <p15:clr>
            <a:srgbClr val="FBAE40"/>
          </p15:clr>
        </p15:guide>
        <p15:guide id="3" orient="horz" pos="4201">
          <p15:clr>
            <a:srgbClr val="FBAE40"/>
          </p15:clr>
        </p15:guide>
        <p15:guide id="5" pos="3522" userDrawn="1">
          <p15:clr>
            <a:srgbClr val="FBAE40"/>
          </p15:clr>
        </p15:guide>
        <p15:guide id="6" orient="horz" pos="70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Text Circl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BCCEA2-5A62-4868-9303-12E16A4B94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982"/>
          <a:stretch/>
        </p:blipFill>
        <p:spPr>
          <a:xfrm>
            <a:off x="515936" y="6617655"/>
            <a:ext cx="11676064" cy="240345"/>
          </a:xfrm>
          <a:prstGeom prst="rect">
            <a:avLst/>
          </a:prstGeom>
        </p:spPr>
      </p:pic>
      <p:sp>
        <p:nvSpPr>
          <p:cNvPr id="2" name="Title 1">
            <a:extLst>
              <a:ext uri="{FF2B5EF4-FFF2-40B4-BE49-F238E27FC236}">
                <a16:creationId xmlns:a16="http://schemas.microsoft.com/office/drawing/2014/main" id="{4A2838CF-585B-4F98-AC68-0ABBF271CA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7FC3E-4190-48C2-B040-299FE5BB2AC6}"/>
              </a:ext>
            </a:extLst>
          </p:cNvPr>
          <p:cNvSpPr>
            <a:spLocks noGrp="1"/>
          </p:cNvSpPr>
          <p:nvPr>
            <p:ph idx="1"/>
          </p:nvPr>
        </p:nvSpPr>
        <p:spPr>
          <a:xfrm>
            <a:off x="515938" y="1989137"/>
            <a:ext cx="5075238"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863FD3-58E0-4270-A0BA-E53CF1B7B716}"/>
              </a:ext>
            </a:extLst>
          </p:cNvPr>
          <p:cNvSpPr>
            <a:spLocks noGrp="1"/>
          </p:cNvSpPr>
          <p:nvPr>
            <p:ph type="dt" sz="half" idx="10"/>
          </p:nvPr>
        </p:nvSpPr>
        <p:spPr>
          <a:xfrm>
            <a:off x="8148637" y="6165851"/>
            <a:ext cx="3024187" cy="503238"/>
          </a:xfrm>
        </p:spPr>
        <p:txBody>
          <a:bodyPr/>
          <a:lstStyle/>
          <a:p>
            <a:fld id="{B276B542-48BD-48EB-AA19-DA482F4F1E6A}" type="datetimeFigureOut">
              <a:rPr lang="en-GB" smtClean="0"/>
              <a:t>29/11/2023</a:t>
            </a:fld>
            <a:endParaRPr lang="en-GB"/>
          </a:p>
        </p:txBody>
      </p:sp>
      <p:sp>
        <p:nvSpPr>
          <p:cNvPr id="5" name="Footer Placeholder 4">
            <a:extLst>
              <a:ext uri="{FF2B5EF4-FFF2-40B4-BE49-F238E27FC236}">
                <a16:creationId xmlns:a16="http://schemas.microsoft.com/office/drawing/2014/main" id="{6A0A50DF-228F-41D0-8276-154FEBACF6C8}"/>
              </a:ext>
            </a:extLst>
          </p:cNvPr>
          <p:cNvSpPr>
            <a:spLocks noGrp="1"/>
          </p:cNvSpPr>
          <p:nvPr>
            <p:ph type="ftr" sz="quarter" idx="11"/>
          </p:nvPr>
        </p:nvSpPr>
        <p:spPr>
          <a:xfrm>
            <a:off x="515938" y="6165851"/>
            <a:ext cx="7637462" cy="503238"/>
          </a:xfrm>
        </p:spPr>
        <p:txBody>
          <a:bodyPr/>
          <a:lstStyle/>
          <a:p>
            <a:endParaRPr lang="en-GB" dirty="0"/>
          </a:p>
        </p:txBody>
      </p:sp>
      <p:sp>
        <p:nvSpPr>
          <p:cNvPr id="6" name="Slide Number Placeholder 5">
            <a:extLst>
              <a:ext uri="{FF2B5EF4-FFF2-40B4-BE49-F238E27FC236}">
                <a16:creationId xmlns:a16="http://schemas.microsoft.com/office/drawing/2014/main" id="{F16B3D11-FF2A-47A0-9038-771F54FD419F}"/>
              </a:ext>
            </a:extLst>
          </p:cNvPr>
          <p:cNvSpPr>
            <a:spLocks noGrp="1"/>
          </p:cNvSpPr>
          <p:nvPr>
            <p:ph type="sldNum" sz="quarter" idx="12"/>
          </p:nvPr>
        </p:nvSpPr>
        <p:spPr>
          <a:xfrm>
            <a:off x="11172824" y="6165851"/>
            <a:ext cx="503237" cy="503238"/>
          </a:xfrm>
        </p:spPr>
        <p:txBody>
          <a:bodyPr/>
          <a:lstStyle/>
          <a:p>
            <a:fld id="{22045FA1-97FB-4580-B74E-5BDF496C87CF}" type="slidenum">
              <a:rPr lang="en-GB" smtClean="0"/>
              <a:t>‹#›</a:t>
            </a:fld>
            <a:endParaRPr lang="en-GB"/>
          </a:p>
        </p:txBody>
      </p:sp>
      <p:cxnSp>
        <p:nvCxnSpPr>
          <p:cNvPr id="8" name="Straight Connector 7">
            <a:extLst>
              <a:ext uri="{FF2B5EF4-FFF2-40B4-BE49-F238E27FC236}">
                <a16:creationId xmlns:a16="http://schemas.microsoft.com/office/drawing/2014/main" id="{F1FE5ECC-74AA-4D09-8B41-136D27585702}"/>
              </a:ext>
            </a:extLst>
          </p:cNvPr>
          <p:cNvCxnSpPr>
            <a:cxnSpLocks/>
          </p:cNvCxnSpPr>
          <p:nvPr userDrawn="1"/>
        </p:nvCxnSpPr>
        <p:spPr>
          <a:xfrm>
            <a:off x="816006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292502-88DF-4ECB-884A-DB4BF4D67CA5}"/>
              </a:ext>
            </a:extLst>
          </p:cNvPr>
          <p:cNvCxnSpPr>
            <a:cxnSpLocks/>
          </p:cNvCxnSpPr>
          <p:nvPr userDrawn="1"/>
        </p:nvCxnSpPr>
        <p:spPr>
          <a:xfrm>
            <a:off x="51593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BC96E9DA-2983-4396-9B73-A0B0B3DDF039}"/>
              </a:ext>
            </a:extLst>
          </p:cNvPr>
          <p:cNvSpPr>
            <a:spLocks noGrp="1"/>
          </p:cNvSpPr>
          <p:nvPr>
            <p:ph type="body" sz="quarter" idx="13"/>
          </p:nvPr>
        </p:nvSpPr>
        <p:spPr>
          <a:xfrm>
            <a:off x="6132512" y="1125538"/>
            <a:ext cx="5040313" cy="5040312"/>
          </a:xfrm>
          <a:prstGeom prst="ellipse">
            <a:avLst/>
          </a:prstGeom>
          <a:solidFill>
            <a:schemeClr val="accent3"/>
          </a:solidFill>
        </p:spPr>
        <p:txBody>
          <a:bodyPr anchor="ctr" anchorCtr="0"/>
          <a:lstStyle>
            <a:lvl1pPr algn="ctr">
              <a:defRPr sz="3800" b="0">
                <a:solidFill>
                  <a:schemeClr val="bg1"/>
                </a:solidFill>
              </a:defRPr>
            </a:lvl1pPr>
            <a:lvl2pPr algn="ctr">
              <a:defRPr b="1">
                <a:solidFill>
                  <a:schemeClr val="bg1"/>
                </a:solidFill>
              </a:defRPr>
            </a:lvl2pPr>
            <a:lvl3pPr marL="0" indent="0" algn="ctr">
              <a:buNone/>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5" name="Straight Connector 14">
            <a:extLst>
              <a:ext uri="{FF2B5EF4-FFF2-40B4-BE49-F238E27FC236}">
                <a16:creationId xmlns:a16="http://schemas.microsoft.com/office/drawing/2014/main" id="{34171F70-8114-4E47-B84F-9F230CD96D3E}"/>
              </a:ext>
            </a:extLst>
          </p:cNvPr>
          <p:cNvCxnSpPr>
            <a:cxnSpLocks/>
          </p:cNvCxnSpPr>
          <p:nvPr userDrawn="1"/>
        </p:nvCxnSpPr>
        <p:spPr>
          <a:xfrm>
            <a:off x="11391284"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665893"/>
      </p:ext>
    </p:extLst>
  </p:cSld>
  <p:clrMapOvr>
    <a:masterClrMapping/>
  </p:clrMapOvr>
  <p:extLst>
    <p:ext uri="{DCECCB84-F9BA-43D5-87BE-67443E8EF086}">
      <p15:sldGuideLst xmlns:p15="http://schemas.microsoft.com/office/powerpoint/2012/main">
        <p15:guide id="1" orient="horz" pos="1253">
          <p15:clr>
            <a:srgbClr val="FBAE40"/>
          </p15:clr>
        </p15:guide>
        <p15:guide id="2" orient="horz" pos="3884">
          <p15:clr>
            <a:srgbClr val="FBAE40"/>
          </p15:clr>
        </p15:guide>
        <p15:guide id="3" orient="horz" pos="4201">
          <p15:clr>
            <a:srgbClr val="FBAE40"/>
          </p15:clr>
        </p15:guide>
        <p15:guide id="5" pos="3522">
          <p15:clr>
            <a:srgbClr val="FBAE40"/>
          </p15:clr>
        </p15:guide>
        <p15:guide id="6" orient="horz" pos="70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Photo">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BCCEA2-5A62-4868-9303-12E16A4B94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982"/>
          <a:stretch/>
        </p:blipFill>
        <p:spPr>
          <a:xfrm>
            <a:off x="515936" y="6617655"/>
            <a:ext cx="11676064" cy="240345"/>
          </a:xfrm>
          <a:prstGeom prst="rect">
            <a:avLst/>
          </a:prstGeom>
        </p:spPr>
      </p:pic>
      <p:sp>
        <p:nvSpPr>
          <p:cNvPr id="2" name="Title 1">
            <a:extLst>
              <a:ext uri="{FF2B5EF4-FFF2-40B4-BE49-F238E27FC236}">
                <a16:creationId xmlns:a16="http://schemas.microsoft.com/office/drawing/2014/main" id="{4A2838CF-585B-4F98-AC68-0ABBF271CA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7FC3E-4190-48C2-B040-299FE5BB2AC6}"/>
              </a:ext>
            </a:extLst>
          </p:cNvPr>
          <p:cNvSpPr>
            <a:spLocks noGrp="1"/>
          </p:cNvSpPr>
          <p:nvPr>
            <p:ph idx="1"/>
          </p:nvPr>
        </p:nvSpPr>
        <p:spPr>
          <a:xfrm>
            <a:off x="515938" y="1989137"/>
            <a:ext cx="4067175"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1863FD3-58E0-4270-A0BA-E53CF1B7B716}"/>
              </a:ext>
            </a:extLst>
          </p:cNvPr>
          <p:cNvSpPr>
            <a:spLocks noGrp="1"/>
          </p:cNvSpPr>
          <p:nvPr>
            <p:ph type="dt" sz="half" idx="10"/>
          </p:nvPr>
        </p:nvSpPr>
        <p:spPr>
          <a:xfrm>
            <a:off x="8148637" y="6165851"/>
            <a:ext cx="3024187" cy="503238"/>
          </a:xfrm>
        </p:spPr>
        <p:txBody>
          <a:bodyPr/>
          <a:lstStyle/>
          <a:p>
            <a:fld id="{B276B542-48BD-48EB-AA19-DA482F4F1E6A}" type="datetimeFigureOut">
              <a:rPr lang="en-GB" smtClean="0"/>
              <a:t>29/11/2023</a:t>
            </a:fld>
            <a:endParaRPr lang="en-GB"/>
          </a:p>
        </p:txBody>
      </p:sp>
      <p:sp>
        <p:nvSpPr>
          <p:cNvPr id="5" name="Footer Placeholder 4">
            <a:extLst>
              <a:ext uri="{FF2B5EF4-FFF2-40B4-BE49-F238E27FC236}">
                <a16:creationId xmlns:a16="http://schemas.microsoft.com/office/drawing/2014/main" id="{6A0A50DF-228F-41D0-8276-154FEBACF6C8}"/>
              </a:ext>
            </a:extLst>
          </p:cNvPr>
          <p:cNvSpPr>
            <a:spLocks noGrp="1"/>
          </p:cNvSpPr>
          <p:nvPr>
            <p:ph type="ftr" sz="quarter" idx="11"/>
          </p:nvPr>
        </p:nvSpPr>
        <p:spPr>
          <a:xfrm>
            <a:off x="515938" y="6165851"/>
            <a:ext cx="7637462" cy="503238"/>
          </a:xfrm>
        </p:spPr>
        <p:txBody>
          <a:bodyPr/>
          <a:lstStyle/>
          <a:p>
            <a:endParaRPr lang="en-GB" dirty="0"/>
          </a:p>
        </p:txBody>
      </p:sp>
      <p:sp>
        <p:nvSpPr>
          <p:cNvPr id="6" name="Slide Number Placeholder 5">
            <a:extLst>
              <a:ext uri="{FF2B5EF4-FFF2-40B4-BE49-F238E27FC236}">
                <a16:creationId xmlns:a16="http://schemas.microsoft.com/office/drawing/2014/main" id="{F16B3D11-FF2A-47A0-9038-771F54FD419F}"/>
              </a:ext>
            </a:extLst>
          </p:cNvPr>
          <p:cNvSpPr>
            <a:spLocks noGrp="1"/>
          </p:cNvSpPr>
          <p:nvPr>
            <p:ph type="sldNum" sz="quarter" idx="12"/>
          </p:nvPr>
        </p:nvSpPr>
        <p:spPr>
          <a:xfrm>
            <a:off x="11172824" y="6165851"/>
            <a:ext cx="503237" cy="503238"/>
          </a:xfrm>
        </p:spPr>
        <p:txBody>
          <a:bodyPr/>
          <a:lstStyle/>
          <a:p>
            <a:fld id="{22045FA1-97FB-4580-B74E-5BDF496C87CF}" type="slidenum">
              <a:rPr lang="en-GB" smtClean="0"/>
              <a:t>‹#›</a:t>
            </a:fld>
            <a:endParaRPr lang="en-GB"/>
          </a:p>
        </p:txBody>
      </p:sp>
      <p:cxnSp>
        <p:nvCxnSpPr>
          <p:cNvPr id="8" name="Straight Connector 7">
            <a:extLst>
              <a:ext uri="{FF2B5EF4-FFF2-40B4-BE49-F238E27FC236}">
                <a16:creationId xmlns:a16="http://schemas.microsoft.com/office/drawing/2014/main" id="{F1FE5ECC-74AA-4D09-8B41-136D27585702}"/>
              </a:ext>
            </a:extLst>
          </p:cNvPr>
          <p:cNvCxnSpPr>
            <a:cxnSpLocks/>
          </p:cNvCxnSpPr>
          <p:nvPr userDrawn="1"/>
        </p:nvCxnSpPr>
        <p:spPr>
          <a:xfrm>
            <a:off x="816006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292502-88DF-4ECB-884A-DB4BF4D67CA5}"/>
              </a:ext>
            </a:extLst>
          </p:cNvPr>
          <p:cNvCxnSpPr>
            <a:cxnSpLocks/>
          </p:cNvCxnSpPr>
          <p:nvPr userDrawn="1"/>
        </p:nvCxnSpPr>
        <p:spPr>
          <a:xfrm>
            <a:off x="51593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BA681129-7849-4700-B388-11F2077245B1}"/>
              </a:ext>
            </a:extLst>
          </p:cNvPr>
          <p:cNvSpPr>
            <a:spLocks noGrp="1"/>
          </p:cNvSpPr>
          <p:nvPr>
            <p:ph type="pic" sz="quarter" idx="13"/>
          </p:nvPr>
        </p:nvSpPr>
        <p:spPr>
          <a:xfrm>
            <a:off x="5087938" y="1125538"/>
            <a:ext cx="6588125" cy="5040312"/>
          </a:xfrm>
          <a:solidFill>
            <a:schemeClr val="bg2"/>
          </a:solidFill>
        </p:spPr>
        <p:txBody>
          <a:bodyPr/>
          <a:lstStyle/>
          <a:p>
            <a:r>
              <a:rPr lang="en-US"/>
              <a:t>Click icon to add picture</a:t>
            </a:r>
            <a:endParaRPr lang="en-GB"/>
          </a:p>
        </p:txBody>
      </p:sp>
      <p:cxnSp>
        <p:nvCxnSpPr>
          <p:cNvPr id="15" name="Straight Connector 14">
            <a:extLst>
              <a:ext uri="{FF2B5EF4-FFF2-40B4-BE49-F238E27FC236}">
                <a16:creationId xmlns:a16="http://schemas.microsoft.com/office/drawing/2014/main" id="{5AE3C198-2421-42FA-8072-CEC72C98B916}"/>
              </a:ext>
            </a:extLst>
          </p:cNvPr>
          <p:cNvCxnSpPr>
            <a:cxnSpLocks/>
          </p:cNvCxnSpPr>
          <p:nvPr userDrawn="1"/>
        </p:nvCxnSpPr>
        <p:spPr>
          <a:xfrm>
            <a:off x="11391284"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708205"/>
      </p:ext>
    </p:extLst>
  </p:cSld>
  <p:clrMapOvr>
    <a:masterClrMapping/>
  </p:clrMapOvr>
  <p:extLst>
    <p:ext uri="{DCECCB84-F9BA-43D5-87BE-67443E8EF086}">
      <p15:sldGuideLst xmlns:p15="http://schemas.microsoft.com/office/powerpoint/2012/main">
        <p15:guide id="1" orient="horz" pos="1253">
          <p15:clr>
            <a:srgbClr val="FBAE40"/>
          </p15:clr>
        </p15:guide>
        <p15:guide id="2" orient="horz" pos="3884">
          <p15:clr>
            <a:srgbClr val="FBAE40"/>
          </p15:clr>
        </p15:guide>
        <p15:guide id="3" orient="horz" pos="4201">
          <p15:clr>
            <a:srgbClr val="FBAE40"/>
          </p15:clr>
        </p15:guide>
        <p15:guide id="5" pos="3205" userDrawn="1">
          <p15:clr>
            <a:srgbClr val="FBAE40"/>
          </p15:clr>
        </p15:guide>
        <p15:guide id="6" orient="horz" pos="709">
          <p15:clr>
            <a:srgbClr val="FBAE40"/>
          </p15:clr>
        </p15:guide>
        <p15:guide id="7" pos="288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Photo + 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846158-8002-4162-BB49-33CF92A83AD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A2838CF-585B-4F98-AC68-0ABBF271CA4F}"/>
              </a:ext>
            </a:extLst>
          </p:cNvPr>
          <p:cNvSpPr>
            <a:spLocks noGrp="1"/>
          </p:cNvSpPr>
          <p:nvPr>
            <p:ph type="title"/>
          </p:nvPr>
        </p:nvSpPr>
        <p:spPr>
          <a:xfrm>
            <a:off x="515938" y="1"/>
            <a:ext cx="3059112" cy="2800349"/>
          </a:xfrm>
        </p:spPr>
        <p:txBody>
          <a:bodyPr anchor="b" anchorCtr="0"/>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897FC3E-4190-48C2-B040-299FE5BB2AC6}"/>
              </a:ext>
            </a:extLst>
          </p:cNvPr>
          <p:cNvSpPr>
            <a:spLocks noGrp="1"/>
          </p:cNvSpPr>
          <p:nvPr>
            <p:ph idx="1"/>
          </p:nvPr>
        </p:nvSpPr>
        <p:spPr>
          <a:xfrm>
            <a:off x="515938" y="3033713"/>
            <a:ext cx="3059111" cy="31321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a:extLst>
              <a:ext uri="{FF2B5EF4-FFF2-40B4-BE49-F238E27FC236}">
                <a16:creationId xmlns:a16="http://schemas.microsoft.com/office/drawing/2014/main" id="{BA681129-7849-4700-B388-11F2077245B1}"/>
              </a:ext>
            </a:extLst>
          </p:cNvPr>
          <p:cNvSpPr>
            <a:spLocks noGrp="1"/>
          </p:cNvSpPr>
          <p:nvPr>
            <p:ph type="pic" sz="quarter" idx="13"/>
          </p:nvPr>
        </p:nvSpPr>
        <p:spPr>
          <a:xfrm>
            <a:off x="4079876" y="0"/>
            <a:ext cx="8112124" cy="6858000"/>
          </a:xfrm>
          <a:solidFill>
            <a:schemeClr val="accent1"/>
          </a:solidFill>
        </p:spPr>
        <p:txBody>
          <a:bodyPr/>
          <a:lstStyle>
            <a:lvl1pPr>
              <a:defRPr>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123539727"/>
      </p:ext>
    </p:extLst>
  </p:cSld>
  <p:clrMapOvr>
    <a:masterClrMapping/>
  </p:clrMapOvr>
  <p:extLst>
    <p:ext uri="{DCECCB84-F9BA-43D5-87BE-67443E8EF086}">
      <p15:sldGuideLst xmlns:p15="http://schemas.microsoft.com/office/powerpoint/2012/main">
        <p15:guide id="1" orient="horz" pos="1911" userDrawn="1">
          <p15:clr>
            <a:srgbClr val="FBAE40"/>
          </p15:clr>
        </p15:guide>
        <p15:guide id="2" orient="horz" pos="3884">
          <p15:clr>
            <a:srgbClr val="FBAE40"/>
          </p15:clr>
        </p15:guide>
        <p15:guide id="3" orient="horz" pos="4201">
          <p15:clr>
            <a:srgbClr val="FBAE40"/>
          </p15:clr>
        </p15:guide>
        <p15:guide id="5" pos="2570" userDrawn="1">
          <p15:clr>
            <a:srgbClr val="FBAE40"/>
          </p15:clr>
        </p15:guide>
        <p15:guide id="6" orient="horz" pos="1684" userDrawn="1">
          <p15:clr>
            <a:srgbClr val="FBAE40"/>
          </p15:clr>
        </p15:guide>
        <p15:guide id="7" pos="225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Photo + BG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846158-8002-4162-BB49-33CF92A83AD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28032" y="0"/>
            <a:ext cx="7363968" cy="6858000"/>
          </a:xfrm>
          <a:prstGeom prst="rect">
            <a:avLst/>
          </a:prstGeom>
        </p:spPr>
      </p:pic>
      <p:sp>
        <p:nvSpPr>
          <p:cNvPr id="2" name="Title 1">
            <a:extLst>
              <a:ext uri="{FF2B5EF4-FFF2-40B4-BE49-F238E27FC236}">
                <a16:creationId xmlns:a16="http://schemas.microsoft.com/office/drawing/2014/main" id="{4A2838CF-585B-4F98-AC68-0ABBF271CA4F}"/>
              </a:ext>
            </a:extLst>
          </p:cNvPr>
          <p:cNvSpPr>
            <a:spLocks noGrp="1"/>
          </p:cNvSpPr>
          <p:nvPr>
            <p:ph type="title"/>
          </p:nvPr>
        </p:nvSpPr>
        <p:spPr>
          <a:xfrm>
            <a:off x="515938" y="1"/>
            <a:ext cx="4140200" cy="2800349"/>
          </a:xfrm>
        </p:spPr>
        <p:txBody>
          <a:bodyPr anchor="b" anchorCtr="0"/>
          <a:lstStyle>
            <a:lvl1pPr>
              <a:defRPr>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897FC3E-4190-48C2-B040-299FE5BB2AC6}"/>
              </a:ext>
            </a:extLst>
          </p:cNvPr>
          <p:cNvSpPr>
            <a:spLocks noGrp="1"/>
          </p:cNvSpPr>
          <p:nvPr>
            <p:ph idx="1"/>
          </p:nvPr>
        </p:nvSpPr>
        <p:spPr>
          <a:xfrm>
            <a:off x="515938" y="3033713"/>
            <a:ext cx="4140199" cy="31321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a:extLst>
              <a:ext uri="{FF2B5EF4-FFF2-40B4-BE49-F238E27FC236}">
                <a16:creationId xmlns:a16="http://schemas.microsoft.com/office/drawing/2014/main" id="{BA681129-7849-4700-B388-11F2077245B1}"/>
              </a:ext>
            </a:extLst>
          </p:cNvPr>
          <p:cNvSpPr>
            <a:spLocks noGrp="1"/>
          </p:cNvSpPr>
          <p:nvPr>
            <p:ph type="pic" sz="quarter" idx="13"/>
          </p:nvPr>
        </p:nvSpPr>
        <p:spPr>
          <a:xfrm>
            <a:off x="6096000" y="1025050"/>
            <a:ext cx="5076825" cy="5140800"/>
          </a:xfrm>
          <a:solidFill>
            <a:schemeClr val="accent1"/>
          </a:solidFill>
        </p:spPr>
        <p:txBody>
          <a:bodyPr/>
          <a:lstStyle>
            <a:lvl1pPr>
              <a:defRPr>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2028692250"/>
      </p:ext>
    </p:extLst>
  </p:cSld>
  <p:clrMapOvr>
    <a:masterClrMapping/>
  </p:clrMapOvr>
  <p:extLst>
    <p:ext uri="{DCECCB84-F9BA-43D5-87BE-67443E8EF086}">
      <p15:sldGuideLst xmlns:p15="http://schemas.microsoft.com/office/powerpoint/2012/main">
        <p15:guide id="1" orient="horz" pos="1911">
          <p15:clr>
            <a:srgbClr val="FBAE40"/>
          </p15:clr>
        </p15:guide>
        <p15:guide id="2" orient="horz" pos="3884">
          <p15:clr>
            <a:srgbClr val="FBAE40"/>
          </p15:clr>
        </p15:guide>
        <p15:guide id="3" orient="horz" pos="4201">
          <p15:clr>
            <a:srgbClr val="FBAE40"/>
          </p15:clr>
        </p15:guide>
        <p15:guide id="5" pos="3840" userDrawn="1">
          <p15:clr>
            <a:srgbClr val="FBAE40"/>
          </p15:clr>
        </p15:guide>
        <p15:guide id="6" orient="horz" pos="1684">
          <p15:clr>
            <a:srgbClr val="FBAE40"/>
          </p15:clr>
        </p15:guide>
        <p15:guide id="7" pos="293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BCCEA2-5A62-4868-9303-12E16A4B94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982"/>
          <a:stretch/>
        </p:blipFill>
        <p:spPr>
          <a:xfrm>
            <a:off x="515936" y="6617655"/>
            <a:ext cx="11676064" cy="240345"/>
          </a:xfrm>
          <a:prstGeom prst="rect">
            <a:avLst/>
          </a:prstGeom>
        </p:spPr>
      </p:pic>
      <p:sp>
        <p:nvSpPr>
          <p:cNvPr id="4" name="Date Placeholder 3">
            <a:extLst>
              <a:ext uri="{FF2B5EF4-FFF2-40B4-BE49-F238E27FC236}">
                <a16:creationId xmlns:a16="http://schemas.microsoft.com/office/drawing/2014/main" id="{51863FD3-58E0-4270-A0BA-E53CF1B7B716}"/>
              </a:ext>
            </a:extLst>
          </p:cNvPr>
          <p:cNvSpPr>
            <a:spLocks noGrp="1"/>
          </p:cNvSpPr>
          <p:nvPr>
            <p:ph type="dt" sz="half" idx="10"/>
          </p:nvPr>
        </p:nvSpPr>
        <p:spPr>
          <a:xfrm>
            <a:off x="8148637" y="6165851"/>
            <a:ext cx="3024187" cy="503238"/>
          </a:xfrm>
        </p:spPr>
        <p:txBody>
          <a:bodyPr/>
          <a:lstStyle/>
          <a:p>
            <a:fld id="{B276B542-48BD-48EB-AA19-DA482F4F1E6A}" type="datetimeFigureOut">
              <a:rPr lang="en-GB" smtClean="0"/>
              <a:t>29/11/2023</a:t>
            </a:fld>
            <a:endParaRPr lang="en-GB"/>
          </a:p>
        </p:txBody>
      </p:sp>
      <p:sp>
        <p:nvSpPr>
          <p:cNvPr id="5" name="Footer Placeholder 4">
            <a:extLst>
              <a:ext uri="{FF2B5EF4-FFF2-40B4-BE49-F238E27FC236}">
                <a16:creationId xmlns:a16="http://schemas.microsoft.com/office/drawing/2014/main" id="{6A0A50DF-228F-41D0-8276-154FEBACF6C8}"/>
              </a:ext>
            </a:extLst>
          </p:cNvPr>
          <p:cNvSpPr>
            <a:spLocks noGrp="1"/>
          </p:cNvSpPr>
          <p:nvPr>
            <p:ph type="ftr" sz="quarter" idx="11"/>
          </p:nvPr>
        </p:nvSpPr>
        <p:spPr>
          <a:xfrm>
            <a:off x="515938" y="6165851"/>
            <a:ext cx="7637462" cy="503238"/>
          </a:xfrm>
        </p:spPr>
        <p:txBody>
          <a:bodyPr/>
          <a:lstStyle/>
          <a:p>
            <a:endParaRPr lang="en-GB" dirty="0"/>
          </a:p>
        </p:txBody>
      </p:sp>
      <p:sp>
        <p:nvSpPr>
          <p:cNvPr id="6" name="Slide Number Placeholder 5">
            <a:extLst>
              <a:ext uri="{FF2B5EF4-FFF2-40B4-BE49-F238E27FC236}">
                <a16:creationId xmlns:a16="http://schemas.microsoft.com/office/drawing/2014/main" id="{F16B3D11-FF2A-47A0-9038-771F54FD419F}"/>
              </a:ext>
            </a:extLst>
          </p:cNvPr>
          <p:cNvSpPr>
            <a:spLocks noGrp="1"/>
          </p:cNvSpPr>
          <p:nvPr>
            <p:ph type="sldNum" sz="quarter" idx="12"/>
          </p:nvPr>
        </p:nvSpPr>
        <p:spPr>
          <a:xfrm>
            <a:off x="11172824" y="6165851"/>
            <a:ext cx="503237" cy="503238"/>
          </a:xfrm>
        </p:spPr>
        <p:txBody>
          <a:bodyPr/>
          <a:lstStyle/>
          <a:p>
            <a:fld id="{22045FA1-97FB-4580-B74E-5BDF496C87CF}" type="slidenum">
              <a:rPr lang="en-GB" smtClean="0"/>
              <a:t>‹#›</a:t>
            </a:fld>
            <a:endParaRPr lang="en-GB"/>
          </a:p>
        </p:txBody>
      </p:sp>
      <p:cxnSp>
        <p:nvCxnSpPr>
          <p:cNvPr id="8" name="Straight Connector 7">
            <a:extLst>
              <a:ext uri="{FF2B5EF4-FFF2-40B4-BE49-F238E27FC236}">
                <a16:creationId xmlns:a16="http://schemas.microsoft.com/office/drawing/2014/main" id="{F1FE5ECC-74AA-4D09-8B41-136D27585702}"/>
              </a:ext>
            </a:extLst>
          </p:cNvPr>
          <p:cNvCxnSpPr>
            <a:cxnSpLocks/>
          </p:cNvCxnSpPr>
          <p:nvPr userDrawn="1"/>
        </p:nvCxnSpPr>
        <p:spPr>
          <a:xfrm>
            <a:off x="816006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292502-88DF-4ECB-884A-DB4BF4D67CA5}"/>
              </a:ext>
            </a:extLst>
          </p:cNvPr>
          <p:cNvCxnSpPr>
            <a:cxnSpLocks/>
          </p:cNvCxnSpPr>
          <p:nvPr userDrawn="1"/>
        </p:nvCxnSpPr>
        <p:spPr>
          <a:xfrm>
            <a:off x="51593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Picture Placeholder 18">
            <a:extLst>
              <a:ext uri="{FF2B5EF4-FFF2-40B4-BE49-F238E27FC236}">
                <a16:creationId xmlns:a16="http://schemas.microsoft.com/office/drawing/2014/main" id="{8331CFF6-0CC6-4F23-A3E5-222F2F37124F}"/>
              </a:ext>
            </a:extLst>
          </p:cNvPr>
          <p:cNvSpPr>
            <a:spLocks noGrp="1"/>
          </p:cNvSpPr>
          <p:nvPr>
            <p:ph type="pic" sz="quarter" idx="14" hasCustomPrompt="1"/>
          </p:nvPr>
        </p:nvSpPr>
        <p:spPr>
          <a:xfrm>
            <a:off x="1145906" y="1449388"/>
            <a:ext cx="2304000" cy="2304000"/>
          </a:xfrm>
          <a:prstGeom prst="ellipse">
            <a:avLst/>
          </a:prstGeom>
          <a:solidFill>
            <a:schemeClr val="accent3"/>
          </a:solidFill>
        </p:spPr>
        <p:txBody>
          <a:bodyPr>
            <a:normAutofit/>
          </a:bodyPr>
          <a:lstStyle>
            <a:lvl1pPr>
              <a:defRPr sz="1000"/>
            </a:lvl1pPr>
          </a:lstStyle>
          <a:p>
            <a:r>
              <a:rPr lang="en-AU" dirty="0"/>
              <a:t> </a:t>
            </a:r>
            <a:endParaRPr lang="en-GB" dirty="0"/>
          </a:p>
        </p:txBody>
      </p:sp>
      <p:sp>
        <p:nvSpPr>
          <p:cNvPr id="15" name="Picture Placeholder 16">
            <a:extLst>
              <a:ext uri="{FF2B5EF4-FFF2-40B4-BE49-F238E27FC236}">
                <a16:creationId xmlns:a16="http://schemas.microsoft.com/office/drawing/2014/main" id="{267FC605-82E9-4258-9766-92F8467F8E20}"/>
              </a:ext>
            </a:extLst>
          </p:cNvPr>
          <p:cNvSpPr>
            <a:spLocks noGrp="1"/>
          </p:cNvSpPr>
          <p:nvPr>
            <p:ph type="pic" sz="quarter" idx="13" hasCustomPrompt="1"/>
          </p:nvPr>
        </p:nvSpPr>
        <p:spPr>
          <a:xfrm>
            <a:off x="1726516" y="2017401"/>
            <a:ext cx="1142780" cy="1167975"/>
          </a:xfrm>
        </p:spPr>
        <p:txBody>
          <a:bodyPr>
            <a:normAutofit/>
          </a:bodyPr>
          <a:lstStyle>
            <a:lvl1pPr>
              <a:defRPr sz="1600"/>
            </a:lvl1pPr>
          </a:lstStyle>
          <a:p>
            <a:r>
              <a:rPr lang="en-AU" dirty="0"/>
              <a:t>Icon</a:t>
            </a:r>
            <a:endParaRPr lang="en-GB" dirty="0"/>
          </a:p>
        </p:txBody>
      </p:sp>
      <p:sp>
        <p:nvSpPr>
          <p:cNvPr id="11" name="Text Placeholder 10">
            <a:extLst>
              <a:ext uri="{FF2B5EF4-FFF2-40B4-BE49-F238E27FC236}">
                <a16:creationId xmlns:a16="http://schemas.microsoft.com/office/drawing/2014/main" id="{E5B97DC0-0F68-40B0-8EEB-5D6D2E5ED503}"/>
              </a:ext>
            </a:extLst>
          </p:cNvPr>
          <p:cNvSpPr>
            <a:spLocks noGrp="1"/>
          </p:cNvSpPr>
          <p:nvPr>
            <p:ph type="body" sz="quarter" idx="15"/>
          </p:nvPr>
        </p:nvSpPr>
        <p:spPr>
          <a:xfrm>
            <a:off x="515938" y="4292600"/>
            <a:ext cx="3563937" cy="1873250"/>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0">
            <a:extLst>
              <a:ext uri="{FF2B5EF4-FFF2-40B4-BE49-F238E27FC236}">
                <a16:creationId xmlns:a16="http://schemas.microsoft.com/office/drawing/2014/main" id="{2636302F-053E-4CF0-A53F-0CDEF55A2F71}"/>
              </a:ext>
            </a:extLst>
          </p:cNvPr>
          <p:cNvSpPr>
            <a:spLocks noGrp="1"/>
          </p:cNvSpPr>
          <p:nvPr>
            <p:ph type="body" sz="quarter" idx="16"/>
          </p:nvPr>
        </p:nvSpPr>
        <p:spPr>
          <a:xfrm>
            <a:off x="4332288" y="4292600"/>
            <a:ext cx="3527425" cy="1873250"/>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0">
            <a:extLst>
              <a:ext uri="{FF2B5EF4-FFF2-40B4-BE49-F238E27FC236}">
                <a16:creationId xmlns:a16="http://schemas.microsoft.com/office/drawing/2014/main" id="{C9700C20-0616-44B2-BAD3-B4403587F187}"/>
              </a:ext>
            </a:extLst>
          </p:cNvPr>
          <p:cNvSpPr>
            <a:spLocks noGrp="1"/>
          </p:cNvSpPr>
          <p:nvPr>
            <p:ph type="body" sz="quarter" idx="17"/>
          </p:nvPr>
        </p:nvSpPr>
        <p:spPr>
          <a:xfrm>
            <a:off x="8112126" y="4292600"/>
            <a:ext cx="3563937" cy="1873250"/>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18">
            <a:extLst>
              <a:ext uri="{FF2B5EF4-FFF2-40B4-BE49-F238E27FC236}">
                <a16:creationId xmlns:a16="http://schemas.microsoft.com/office/drawing/2014/main" id="{75CFA18A-3D41-4047-A543-860AE29E3ADD}"/>
              </a:ext>
            </a:extLst>
          </p:cNvPr>
          <p:cNvSpPr>
            <a:spLocks noGrp="1"/>
          </p:cNvSpPr>
          <p:nvPr>
            <p:ph type="pic" sz="quarter" idx="18" hasCustomPrompt="1"/>
          </p:nvPr>
        </p:nvSpPr>
        <p:spPr>
          <a:xfrm>
            <a:off x="4944000" y="1449388"/>
            <a:ext cx="2304000" cy="2304000"/>
          </a:xfrm>
          <a:prstGeom prst="ellipse">
            <a:avLst/>
          </a:prstGeom>
          <a:solidFill>
            <a:schemeClr val="accent1"/>
          </a:solidFill>
        </p:spPr>
        <p:txBody>
          <a:bodyPr>
            <a:normAutofit/>
          </a:bodyPr>
          <a:lstStyle>
            <a:lvl1pPr>
              <a:defRPr sz="1000"/>
            </a:lvl1pPr>
          </a:lstStyle>
          <a:p>
            <a:r>
              <a:rPr lang="en-AU" dirty="0"/>
              <a:t> </a:t>
            </a:r>
            <a:endParaRPr lang="en-GB" dirty="0"/>
          </a:p>
        </p:txBody>
      </p:sp>
      <p:sp>
        <p:nvSpPr>
          <p:cNvPr id="20" name="Picture Placeholder 16">
            <a:extLst>
              <a:ext uri="{FF2B5EF4-FFF2-40B4-BE49-F238E27FC236}">
                <a16:creationId xmlns:a16="http://schemas.microsoft.com/office/drawing/2014/main" id="{5A3664BA-D527-4E97-A400-C5E6FF0DD4B4}"/>
              </a:ext>
            </a:extLst>
          </p:cNvPr>
          <p:cNvSpPr>
            <a:spLocks noGrp="1"/>
          </p:cNvSpPr>
          <p:nvPr>
            <p:ph type="pic" sz="quarter" idx="19" hasCustomPrompt="1"/>
          </p:nvPr>
        </p:nvSpPr>
        <p:spPr>
          <a:xfrm>
            <a:off x="5524610" y="2017401"/>
            <a:ext cx="1142780" cy="1167975"/>
          </a:xfrm>
        </p:spPr>
        <p:txBody>
          <a:bodyPr>
            <a:normAutofit/>
          </a:bodyPr>
          <a:lstStyle>
            <a:lvl1pPr>
              <a:defRPr sz="1600"/>
            </a:lvl1pPr>
          </a:lstStyle>
          <a:p>
            <a:r>
              <a:rPr lang="en-AU" dirty="0"/>
              <a:t>Icon</a:t>
            </a:r>
            <a:endParaRPr lang="en-GB" dirty="0"/>
          </a:p>
        </p:txBody>
      </p:sp>
      <p:sp>
        <p:nvSpPr>
          <p:cNvPr id="21" name="Picture Placeholder 18">
            <a:extLst>
              <a:ext uri="{FF2B5EF4-FFF2-40B4-BE49-F238E27FC236}">
                <a16:creationId xmlns:a16="http://schemas.microsoft.com/office/drawing/2014/main" id="{973BADB8-DE95-44D4-BFDB-26D2BB785D43}"/>
              </a:ext>
            </a:extLst>
          </p:cNvPr>
          <p:cNvSpPr>
            <a:spLocks noGrp="1"/>
          </p:cNvSpPr>
          <p:nvPr>
            <p:ph type="pic" sz="quarter" idx="20" hasCustomPrompt="1"/>
          </p:nvPr>
        </p:nvSpPr>
        <p:spPr>
          <a:xfrm>
            <a:off x="8742094" y="1449388"/>
            <a:ext cx="2304000" cy="2304000"/>
          </a:xfrm>
          <a:prstGeom prst="ellipse">
            <a:avLst/>
          </a:prstGeom>
          <a:solidFill>
            <a:schemeClr val="accent2"/>
          </a:solidFill>
        </p:spPr>
        <p:txBody>
          <a:bodyPr>
            <a:normAutofit/>
          </a:bodyPr>
          <a:lstStyle>
            <a:lvl1pPr>
              <a:defRPr sz="1000"/>
            </a:lvl1pPr>
          </a:lstStyle>
          <a:p>
            <a:r>
              <a:rPr lang="en-AU" dirty="0"/>
              <a:t> </a:t>
            </a:r>
            <a:endParaRPr lang="en-GB" dirty="0"/>
          </a:p>
        </p:txBody>
      </p:sp>
      <p:sp>
        <p:nvSpPr>
          <p:cNvPr id="22" name="Picture Placeholder 16">
            <a:extLst>
              <a:ext uri="{FF2B5EF4-FFF2-40B4-BE49-F238E27FC236}">
                <a16:creationId xmlns:a16="http://schemas.microsoft.com/office/drawing/2014/main" id="{3118FF0E-58CF-433F-9866-96E04ED084BE}"/>
              </a:ext>
            </a:extLst>
          </p:cNvPr>
          <p:cNvSpPr>
            <a:spLocks noGrp="1"/>
          </p:cNvSpPr>
          <p:nvPr>
            <p:ph type="pic" sz="quarter" idx="21" hasCustomPrompt="1"/>
          </p:nvPr>
        </p:nvSpPr>
        <p:spPr>
          <a:xfrm>
            <a:off x="9322704" y="2017401"/>
            <a:ext cx="1142780" cy="1167975"/>
          </a:xfrm>
        </p:spPr>
        <p:txBody>
          <a:bodyPr>
            <a:normAutofit/>
          </a:bodyPr>
          <a:lstStyle>
            <a:lvl1pPr>
              <a:defRPr sz="1600"/>
            </a:lvl1pPr>
          </a:lstStyle>
          <a:p>
            <a:r>
              <a:rPr lang="en-AU" dirty="0"/>
              <a:t>Icon</a:t>
            </a:r>
            <a:endParaRPr lang="en-GB" dirty="0"/>
          </a:p>
        </p:txBody>
      </p:sp>
      <p:cxnSp>
        <p:nvCxnSpPr>
          <p:cNvPr id="23" name="Straight Connector 22">
            <a:extLst>
              <a:ext uri="{FF2B5EF4-FFF2-40B4-BE49-F238E27FC236}">
                <a16:creationId xmlns:a16="http://schemas.microsoft.com/office/drawing/2014/main" id="{E26B8613-F12E-4E40-9CA3-011AEB822887}"/>
              </a:ext>
            </a:extLst>
          </p:cNvPr>
          <p:cNvCxnSpPr>
            <a:cxnSpLocks/>
          </p:cNvCxnSpPr>
          <p:nvPr userDrawn="1"/>
        </p:nvCxnSpPr>
        <p:spPr>
          <a:xfrm>
            <a:off x="11391284"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234659"/>
      </p:ext>
    </p:extLst>
  </p:cSld>
  <p:clrMapOvr>
    <a:masterClrMapping/>
  </p:clrMapOvr>
  <p:extLst>
    <p:ext uri="{DCECCB84-F9BA-43D5-87BE-67443E8EF086}">
      <p15:sldGuideLst xmlns:p15="http://schemas.microsoft.com/office/powerpoint/2012/main">
        <p15:guide id="1" orient="horz" pos="2704" userDrawn="1">
          <p15:clr>
            <a:srgbClr val="FBAE40"/>
          </p15:clr>
        </p15:guide>
        <p15:guide id="2" orient="horz" pos="3884">
          <p15:clr>
            <a:srgbClr val="FBAE40"/>
          </p15:clr>
        </p15:guide>
        <p15:guide id="3" orient="horz" pos="4201">
          <p15:clr>
            <a:srgbClr val="FBAE40"/>
          </p15:clr>
        </p15:guide>
        <p15:guide id="4" pos="2729" userDrawn="1">
          <p15:clr>
            <a:srgbClr val="FBAE40"/>
          </p15:clr>
        </p15:guide>
        <p15:guide id="5" pos="2570" userDrawn="1">
          <p15:clr>
            <a:srgbClr val="FBAE40"/>
          </p15:clr>
        </p15:guide>
        <p15:guide id="6" pos="5110" userDrawn="1">
          <p15:clr>
            <a:srgbClr val="FBAE40"/>
          </p15:clr>
        </p15:guide>
        <p15:guide id="7" pos="495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con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BCCEA2-5A62-4868-9303-12E16A4B94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982"/>
          <a:stretch/>
        </p:blipFill>
        <p:spPr>
          <a:xfrm>
            <a:off x="515936" y="6617655"/>
            <a:ext cx="11676064" cy="240345"/>
          </a:xfrm>
          <a:prstGeom prst="rect">
            <a:avLst/>
          </a:prstGeom>
        </p:spPr>
      </p:pic>
      <p:sp>
        <p:nvSpPr>
          <p:cNvPr id="4" name="Date Placeholder 3">
            <a:extLst>
              <a:ext uri="{FF2B5EF4-FFF2-40B4-BE49-F238E27FC236}">
                <a16:creationId xmlns:a16="http://schemas.microsoft.com/office/drawing/2014/main" id="{51863FD3-58E0-4270-A0BA-E53CF1B7B716}"/>
              </a:ext>
            </a:extLst>
          </p:cNvPr>
          <p:cNvSpPr>
            <a:spLocks noGrp="1"/>
          </p:cNvSpPr>
          <p:nvPr>
            <p:ph type="dt" sz="half" idx="10"/>
          </p:nvPr>
        </p:nvSpPr>
        <p:spPr>
          <a:xfrm>
            <a:off x="8148637" y="6165851"/>
            <a:ext cx="3024187" cy="503238"/>
          </a:xfrm>
        </p:spPr>
        <p:txBody>
          <a:bodyPr/>
          <a:lstStyle/>
          <a:p>
            <a:fld id="{B276B542-48BD-48EB-AA19-DA482F4F1E6A}" type="datetimeFigureOut">
              <a:rPr lang="en-GB" smtClean="0"/>
              <a:t>29/11/2023</a:t>
            </a:fld>
            <a:endParaRPr lang="en-GB"/>
          </a:p>
        </p:txBody>
      </p:sp>
      <p:sp>
        <p:nvSpPr>
          <p:cNvPr id="5" name="Footer Placeholder 4">
            <a:extLst>
              <a:ext uri="{FF2B5EF4-FFF2-40B4-BE49-F238E27FC236}">
                <a16:creationId xmlns:a16="http://schemas.microsoft.com/office/drawing/2014/main" id="{6A0A50DF-228F-41D0-8276-154FEBACF6C8}"/>
              </a:ext>
            </a:extLst>
          </p:cNvPr>
          <p:cNvSpPr>
            <a:spLocks noGrp="1"/>
          </p:cNvSpPr>
          <p:nvPr>
            <p:ph type="ftr" sz="quarter" idx="11"/>
          </p:nvPr>
        </p:nvSpPr>
        <p:spPr>
          <a:xfrm>
            <a:off x="515938" y="6165851"/>
            <a:ext cx="7637462" cy="503238"/>
          </a:xfrm>
        </p:spPr>
        <p:txBody>
          <a:bodyPr/>
          <a:lstStyle/>
          <a:p>
            <a:endParaRPr lang="en-GB" dirty="0"/>
          </a:p>
        </p:txBody>
      </p:sp>
      <p:sp>
        <p:nvSpPr>
          <p:cNvPr id="6" name="Slide Number Placeholder 5">
            <a:extLst>
              <a:ext uri="{FF2B5EF4-FFF2-40B4-BE49-F238E27FC236}">
                <a16:creationId xmlns:a16="http://schemas.microsoft.com/office/drawing/2014/main" id="{F16B3D11-FF2A-47A0-9038-771F54FD419F}"/>
              </a:ext>
            </a:extLst>
          </p:cNvPr>
          <p:cNvSpPr>
            <a:spLocks noGrp="1"/>
          </p:cNvSpPr>
          <p:nvPr>
            <p:ph type="sldNum" sz="quarter" idx="12"/>
          </p:nvPr>
        </p:nvSpPr>
        <p:spPr>
          <a:xfrm>
            <a:off x="11172824" y="6165851"/>
            <a:ext cx="503237" cy="503238"/>
          </a:xfrm>
        </p:spPr>
        <p:txBody>
          <a:bodyPr/>
          <a:lstStyle/>
          <a:p>
            <a:fld id="{22045FA1-97FB-4580-B74E-5BDF496C87CF}" type="slidenum">
              <a:rPr lang="en-GB" smtClean="0"/>
              <a:t>‹#›</a:t>
            </a:fld>
            <a:endParaRPr lang="en-GB"/>
          </a:p>
        </p:txBody>
      </p:sp>
      <p:cxnSp>
        <p:nvCxnSpPr>
          <p:cNvPr id="8" name="Straight Connector 7">
            <a:extLst>
              <a:ext uri="{FF2B5EF4-FFF2-40B4-BE49-F238E27FC236}">
                <a16:creationId xmlns:a16="http://schemas.microsoft.com/office/drawing/2014/main" id="{F1FE5ECC-74AA-4D09-8B41-136D27585702}"/>
              </a:ext>
            </a:extLst>
          </p:cNvPr>
          <p:cNvCxnSpPr>
            <a:cxnSpLocks/>
          </p:cNvCxnSpPr>
          <p:nvPr userDrawn="1"/>
        </p:nvCxnSpPr>
        <p:spPr>
          <a:xfrm>
            <a:off x="816006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292502-88DF-4ECB-884A-DB4BF4D67CA5}"/>
              </a:ext>
            </a:extLst>
          </p:cNvPr>
          <p:cNvCxnSpPr>
            <a:cxnSpLocks/>
          </p:cNvCxnSpPr>
          <p:nvPr userDrawn="1"/>
        </p:nvCxnSpPr>
        <p:spPr>
          <a:xfrm>
            <a:off x="51593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Picture Placeholder 18">
            <a:extLst>
              <a:ext uri="{FF2B5EF4-FFF2-40B4-BE49-F238E27FC236}">
                <a16:creationId xmlns:a16="http://schemas.microsoft.com/office/drawing/2014/main" id="{8331CFF6-0CC6-4F23-A3E5-222F2F37124F}"/>
              </a:ext>
            </a:extLst>
          </p:cNvPr>
          <p:cNvSpPr>
            <a:spLocks noGrp="1"/>
          </p:cNvSpPr>
          <p:nvPr>
            <p:ph type="pic" sz="quarter" idx="14" hasCustomPrompt="1"/>
          </p:nvPr>
        </p:nvSpPr>
        <p:spPr>
          <a:xfrm>
            <a:off x="515938" y="1449388"/>
            <a:ext cx="1728000" cy="1728000"/>
          </a:xfrm>
          <a:prstGeom prst="ellipse">
            <a:avLst/>
          </a:prstGeom>
          <a:solidFill>
            <a:schemeClr val="accent3"/>
          </a:solidFill>
        </p:spPr>
        <p:txBody>
          <a:bodyPr>
            <a:normAutofit/>
          </a:bodyPr>
          <a:lstStyle>
            <a:lvl1pPr>
              <a:defRPr sz="1000"/>
            </a:lvl1pPr>
          </a:lstStyle>
          <a:p>
            <a:r>
              <a:rPr lang="en-AU" dirty="0"/>
              <a:t> </a:t>
            </a:r>
            <a:endParaRPr lang="en-GB" dirty="0"/>
          </a:p>
        </p:txBody>
      </p:sp>
      <p:sp>
        <p:nvSpPr>
          <p:cNvPr id="15" name="Picture Placeholder 16">
            <a:extLst>
              <a:ext uri="{FF2B5EF4-FFF2-40B4-BE49-F238E27FC236}">
                <a16:creationId xmlns:a16="http://schemas.microsoft.com/office/drawing/2014/main" id="{267FC605-82E9-4258-9766-92F8467F8E20}"/>
              </a:ext>
            </a:extLst>
          </p:cNvPr>
          <p:cNvSpPr>
            <a:spLocks noGrp="1"/>
          </p:cNvSpPr>
          <p:nvPr>
            <p:ph type="pic" sz="quarter" idx="13" hasCustomPrompt="1"/>
          </p:nvPr>
        </p:nvSpPr>
        <p:spPr>
          <a:xfrm>
            <a:off x="901849" y="1824759"/>
            <a:ext cx="956178" cy="977259"/>
          </a:xfrm>
        </p:spPr>
        <p:txBody>
          <a:bodyPr>
            <a:normAutofit/>
          </a:bodyPr>
          <a:lstStyle>
            <a:lvl1pPr>
              <a:defRPr sz="1600"/>
            </a:lvl1pPr>
          </a:lstStyle>
          <a:p>
            <a:r>
              <a:rPr lang="en-AU" dirty="0"/>
              <a:t>Icon</a:t>
            </a:r>
            <a:endParaRPr lang="en-GB" dirty="0"/>
          </a:p>
        </p:txBody>
      </p:sp>
      <p:sp>
        <p:nvSpPr>
          <p:cNvPr id="11" name="Text Placeholder 10">
            <a:extLst>
              <a:ext uri="{FF2B5EF4-FFF2-40B4-BE49-F238E27FC236}">
                <a16:creationId xmlns:a16="http://schemas.microsoft.com/office/drawing/2014/main" id="{E5B97DC0-0F68-40B0-8EEB-5D6D2E5ED503}"/>
              </a:ext>
            </a:extLst>
          </p:cNvPr>
          <p:cNvSpPr>
            <a:spLocks noGrp="1"/>
          </p:cNvSpPr>
          <p:nvPr>
            <p:ph type="body" sz="quarter" idx="15"/>
          </p:nvPr>
        </p:nvSpPr>
        <p:spPr>
          <a:xfrm>
            <a:off x="1379938" y="3429000"/>
            <a:ext cx="4211237" cy="2736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0">
            <a:extLst>
              <a:ext uri="{FF2B5EF4-FFF2-40B4-BE49-F238E27FC236}">
                <a16:creationId xmlns:a16="http://schemas.microsoft.com/office/drawing/2014/main" id="{2636302F-053E-4CF0-A53F-0CDEF55A2F71}"/>
              </a:ext>
            </a:extLst>
          </p:cNvPr>
          <p:cNvSpPr>
            <a:spLocks noGrp="1"/>
          </p:cNvSpPr>
          <p:nvPr>
            <p:ph type="body" sz="quarter" idx="16"/>
          </p:nvPr>
        </p:nvSpPr>
        <p:spPr>
          <a:xfrm>
            <a:off x="7464825" y="3429000"/>
            <a:ext cx="4211236" cy="2736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18">
            <a:extLst>
              <a:ext uri="{FF2B5EF4-FFF2-40B4-BE49-F238E27FC236}">
                <a16:creationId xmlns:a16="http://schemas.microsoft.com/office/drawing/2014/main" id="{75CFA18A-3D41-4047-A543-860AE29E3ADD}"/>
              </a:ext>
            </a:extLst>
          </p:cNvPr>
          <p:cNvSpPr>
            <a:spLocks noGrp="1"/>
          </p:cNvSpPr>
          <p:nvPr>
            <p:ph type="pic" sz="quarter" idx="18" hasCustomPrompt="1"/>
          </p:nvPr>
        </p:nvSpPr>
        <p:spPr>
          <a:xfrm>
            <a:off x="6600825" y="1449388"/>
            <a:ext cx="1728000" cy="1728000"/>
          </a:xfrm>
          <a:prstGeom prst="ellipse">
            <a:avLst/>
          </a:prstGeom>
          <a:solidFill>
            <a:schemeClr val="accent1"/>
          </a:solidFill>
        </p:spPr>
        <p:txBody>
          <a:bodyPr>
            <a:normAutofit/>
          </a:bodyPr>
          <a:lstStyle>
            <a:lvl1pPr>
              <a:defRPr sz="1000"/>
            </a:lvl1pPr>
          </a:lstStyle>
          <a:p>
            <a:r>
              <a:rPr lang="en-AU" dirty="0"/>
              <a:t> </a:t>
            </a:r>
            <a:endParaRPr lang="en-GB" dirty="0"/>
          </a:p>
        </p:txBody>
      </p:sp>
      <p:sp>
        <p:nvSpPr>
          <p:cNvPr id="20" name="Picture Placeholder 16">
            <a:extLst>
              <a:ext uri="{FF2B5EF4-FFF2-40B4-BE49-F238E27FC236}">
                <a16:creationId xmlns:a16="http://schemas.microsoft.com/office/drawing/2014/main" id="{5A3664BA-D527-4E97-A400-C5E6FF0DD4B4}"/>
              </a:ext>
            </a:extLst>
          </p:cNvPr>
          <p:cNvSpPr>
            <a:spLocks noGrp="1"/>
          </p:cNvSpPr>
          <p:nvPr>
            <p:ph type="pic" sz="quarter" idx="19" hasCustomPrompt="1"/>
          </p:nvPr>
        </p:nvSpPr>
        <p:spPr>
          <a:xfrm>
            <a:off x="6986736" y="1824759"/>
            <a:ext cx="956178" cy="977259"/>
          </a:xfrm>
        </p:spPr>
        <p:txBody>
          <a:bodyPr>
            <a:normAutofit/>
          </a:bodyPr>
          <a:lstStyle>
            <a:lvl1pPr>
              <a:defRPr sz="1600"/>
            </a:lvl1pPr>
          </a:lstStyle>
          <a:p>
            <a:r>
              <a:rPr lang="en-AU" dirty="0"/>
              <a:t>Icon</a:t>
            </a:r>
            <a:endParaRPr lang="en-GB" dirty="0"/>
          </a:p>
        </p:txBody>
      </p:sp>
      <p:sp>
        <p:nvSpPr>
          <p:cNvPr id="10" name="Text Placeholder 9">
            <a:extLst>
              <a:ext uri="{FF2B5EF4-FFF2-40B4-BE49-F238E27FC236}">
                <a16:creationId xmlns:a16="http://schemas.microsoft.com/office/drawing/2014/main" id="{AA4D4C32-76EC-422C-9893-25CF13EDECA2}"/>
              </a:ext>
            </a:extLst>
          </p:cNvPr>
          <p:cNvSpPr>
            <a:spLocks noGrp="1"/>
          </p:cNvSpPr>
          <p:nvPr>
            <p:ph type="body" sz="quarter" idx="20"/>
          </p:nvPr>
        </p:nvSpPr>
        <p:spPr>
          <a:xfrm>
            <a:off x="2532063" y="1449388"/>
            <a:ext cx="3059112" cy="1979612"/>
          </a:xfrm>
        </p:spPr>
        <p:txBody>
          <a:bodyPr anchor="ctr" anchorCtr="0">
            <a:normAutofit/>
          </a:bodyPr>
          <a:lstStyle>
            <a:lvl1pPr>
              <a:spcAft>
                <a:spcPts val="0"/>
              </a:spcAft>
              <a:defRPr sz="3800" b="0"/>
            </a:lvl1pPr>
          </a:lstStyle>
          <a:p>
            <a:pPr lvl="0"/>
            <a:r>
              <a:rPr lang="en-US"/>
              <a:t>Click to edit Master text styles</a:t>
            </a:r>
          </a:p>
        </p:txBody>
      </p:sp>
      <p:sp>
        <p:nvSpPr>
          <p:cNvPr id="23" name="Text Placeholder 9">
            <a:extLst>
              <a:ext uri="{FF2B5EF4-FFF2-40B4-BE49-F238E27FC236}">
                <a16:creationId xmlns:a16="http://schemas.microsoft.com/office/drawing/2014/main" id="{05C2F465-D41F-45CE-A0A2-717FA6A6E2D5}"/>
              </a:ext>
            </a:extLst>
          </p:cNvPr>
          <p:cNvSpPr>
            <a:spLocks noGrp="1"/>
          </p:cNvSpPr>
          <p:nvPr>
            <p:ph type="body" sz="quarter" idx="21"/>
          </p:nvPr>
        </p:nvSpPr>
        <p:spPr>
          <a:xfrm>
            <a:off x="8616949" y="1449388"/>
            <a:ext cx="3059112" cy="1979612"/>
          </a:xfrm>
        </p:spPr>
        <p:txBody>
          <a:bodyPr anchor="ctr" anchorCtr="0">
            <a:normAutofit/>
          </a:bodyPr>
          <a:lstStyle>
            <a:lvl1pPr>
              <a:spcAft>
                <a:spcPts val="0"/>
              </a:spcAft>
              <a:defRPr sz="3800" b="0"/>
            </a:lvl1pPr>
          </a:lstStyle>
          <a:p>
            <a:pPr lvl="0"/>
            <a:r>
              <a:rPr lang="en-US"/>
              <a:t>Click to edit Master text styles</a:t>
            </a:r>
          </a:p>
        </p:txBody>
      </p:sp>
      <p:cxnSp>
        <p:nvCxnSpPr>
          <p:cNvPr id="24" name="Straight Connector 23">
            <a:extLst>
              <a:ext uri="{FF2B5EF4-FFF2-40B4-BE49-F238E27FC236}">
                <a16:creationId xmlns:a16="http://schemas.microsoft.com/office/drawing/2014/main" id="{1A5DE66A-5787-41EC-9F2B-FC29CE7215CF}"/>
              </a:ext>
            </a:extLst>
          </p:cNvPr>
          <p:cNvCxnSpPr>
            <a:cxnSpLocks/>
          </p:cNvCxnSpPr>
          <p:nvPr userDrawn="1"/>
        </p:nvCxnSpPr>
        <p:spPr>
          <a:xfrm>
            <a:off x="11391284"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205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3884">
          <p15:clr>
            <a:srgbClr val="FBAE40"/>
          </p15:clr>
        </p15:guide>
        <p15:guide id="3" orient="horz" pos="4201">
          <p15:clr>
            <a:srgbClr val="FBAE40"/>
          </p15:clr>
        </p15:guide>
        <p15:guide id="4" pos="3522" userDrawn="1">
          <p15:clr>
            <a:srgbClr val="FBAE40"/>
          </p15:clr>
        </p15:guide>
        <p15:guide id="5" pos="1595" userDrawn="1">
          <p15:clr>
            <a:srgbClr val="FBAE40"/>
          </p15:clr>
        </p15:guide>
        <p15:guide id="6" pos="5428" userDrawn="1">
          <p15:clr>
            <a:srgbClr val="FBAE40"/>
          </p15:clr>
        </p15:guide>
        <p15:guide id="7" pos="415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Icons">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7CEF4559-AF07-4929-81FE-99E7270C3C9D}"/>
              </a:ext>
            </a:extLst>
          </p:cNvPr>
          <p:cNvCxnSpPr/>
          <p:nvPr userDrawn="1"/>
        </p:nvCxnSpPr>
        <p:spPr>
          <a:xfrm>
            <a:off x="515936" y="1449388"/>
            <a:ext cx="1167606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FBCCEA2-5A62-4868-9303-12E16A4B94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982"/>
          <a:stretch/>
        </p:blipFill>
        <p:spPr>
          <a:xfrm>
            <a:off x="515936" y="6617655"/>
            <a:ext cx="11676064" cy="240345"/>
          </a:xfrm>
          <a:prstGeom prst="rect">
            <a:avLst/>
          </a:prstGeom>
        </p:spPr>
      </p:pic>
      <p:sp>
        <p:nvSpPr>
          <p:cNvPr id="2" name="Title 1">
            <a:extLst>
              <a:ext uri="{FF2B5EF4-FFF2-40B4-BE49-F238E27FC236}">
                <a16:creationId xmlns:a16="http://schemas.microsoft.com/office/drawing/2014/main" id="{4A2838CF-585B-4F98-AC68-0ABBF271CA4F}"/>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51863FD3-58E0-4270-A0BA-E53CF1B7B716}"/>
              </a:ext>
            </a:extLst>
          </p:cNvPr>
          <p:cNvSpPr>
            <a:spLocks noGrp="1"/>
          </p:cNvSpPr>
          <p:nvPr>
            <p:ph type="dt" sz="half" idx="10"/>
          </p:nvPr>
        </p:nvSpPr>
        <p:spPr>
          <a:xfrm>
            <a:off x="8148637" y="6165851"/>
            <a:ext cx="3024187" cy="503238"/>
          </a:xfrm>
        </p:spPr>
        <p:txBody>
          <a:bodyPr/>
          <a:lstStyle/>
          <a:p>
            <a:fld id="{B276B542-48BD-48EB-AA19-DA482F4F1E6A}" type="datetimeFigureOut">
              <a:rPr lang="en-GB" smtClean="0"/>
              <a:t>29/11/2023</a:t>
            </a:fld>
            <a:endParaRPr lang="en-GB"/>
          </a:p>
        </p:txBody>
      </p:sp>
      <p:sp>
        <p:nvSpPr>
          <p:cNvPr id="5" name="Footer Placeholder 4">
            <a:extLst>
              <a:ext uri="{FF2B5EF4-FFF2-40B4-BE49-F238E27FC236}">
                <a16:creationId xmlns:a16="http://schemas.microsoft.com/office/drawing/2014/main" id="{6A0A50DF-228F-41D0-8276-154FEBACF6C8}"/>
              </a:ext>
            </a:extLst>
          </p:cNvPr>
          <p:cNvSpPr>
            <a:spLocks noGrp="1"/>
          </p:cNvSpPr>
          <p:nvPr>
            <p:ph type="ftr" sz="quarter" idx="11"/>
          </p:nvPr>
        </p:nvSpPr>
        <p:spPr>
          <a:xfrm>
            <a:off x="515938" y="6165851"/>
            <a:ext cx="7637462" cy="503238"/>
          </a:xfrm>
        </p:spPr>
        <p:txBody>
          <a:bodyPr/>
          <a:lstStyle/>
          <a:p>
            <a:endParaRPr lang="en-GB" dirty="0"/>
          </a:p>
        </p:txBody>
      </p:sp>
      <p:sp>
        <p:nvSpPr>
          <p:cNvPr id="6" name="Slide Number Placeholder 5">
            <a:extLst>
              <a:ext uri="{FF2B5EF4-FFF2-40B4-BE49-F238E27FC236}">
                <a16:creationId xmlns:a16="http://schemas.microsoft.com/office/drawing/2014/main" id="{F16B3D11-FF2A-47A0-9038-771F54FD419F}"/>
              </a:ext>
            </a:extLst>
          </p:cNvPr>
          <p:cNvSpPr>
            <a:spLocks noGrp="1"/>
          </p:cNvSpPr>
          <p:nvPr>
            <p:ph type="sldNum" sz="quarter" idx="12"/>
          </p:nvPr>
        </p:nvSpPr>
        <p:spPr>
          <a:xfrm>
            <a:off x="11172824" y="6165851"/>
            <a:ext cx="503237" cy="503238"/>
          </a:xfrm>
        </p:spPr>
        <p:txBody>
          <a:bodyPr/>
          <a:lstStyle/>
          <a:p>
            <a:fld id="{22045FA1-97FB-4580-B74E-5BDF496C87CF}" type="slidenum">
              <a:rPr lang="en-GB" smtClean="0"/>
              <a:t>‹#›</a:t>
            </a:fld>
            <a:endParaRPr lang="en-GB"/>
          </a:p>
        </p:txBody>
      </p:sp>
      <p:cxnSp>
        <p:nvCxnSpPr>
          <p:cNvPr id="8" name="Straight Connector 7">
            <a:extLst>
              <a:ext uri="{FF2B5EF4-FFF2-40B4-BE49-F238E27FC236}">
                <a16:creationId xmlns:a16="http://schemas.microsoft.com/office/drawing/2014/main" id="{F1FE5ECC-74AA-4D09-8B41-136D27585702}"/>
              </a:ext>
            </a:extLst>
          </p:cNvPr>
          <p:cNvCxnSpPr>
            <a:cxnSpLocks/>
          </p:cNvCxnSpPr>
          <p:nvPr userDrawn="1"/>
        </p:nvCxnSpPr>
        <p:spPr>
          <a:xfrm>
            <a:off x="816006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292502-88DF-4ECB-884A-DB4BF4D67CA5}"/>
              </a:ext>
            </a:extLst>
          </p:cNvPr>
          <p:cNvCxnSpPr>
            <a:cxnSpLocks/>
          </p:cNvCxnSpPr>
          <p:nvPr userDrawn="1"/>
        </p:nvCxnSpPr>
        <p:spPr>
          <a:xfrm>
            <a:off x="51593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Picture Placeholder 18">
            <a:extLst>
              <a:ext uri="{FF2B5EF4-FFF2-40B4-BE49-F238E27FC236}">
                <a16:creationId xmlns:a16="http://schemas.microsoft.com/office/drawing/2014/main" id="{8331CFF6-0CC6-4F23-A3E5-222F2F37124F}"/>
              </a:ext>
            </a:extLst>
          </p:cNvPr>
          <p:cNvSpPr>
            <a:spLocks noGrp="1"/>
          </p:cNvSpPr>
          <p:nvPr>
            <p:ph type="pic" sz="quarter" idx="14" hasCustomPrompt="1"/>
          </p:nvPr>
        </p:nvSpPr>
        <p:spPr>
          <a:xfrm>
            <a:off x="1020063" y="2231337"/>
            <a:ext cx="1512000" cy="1512000"/>
          </a:xfrm>
          <a:prstGeom prst="ellipse">
            <a:avLst/>
          </a:prstGeom>
          <a:solidFill>
            <a:schemeClr val="accent3"/>
          </a:solidFill>
        </p:spPr>
        <p:txBody>
          <a:bodyPr>
            <a:normAutofit/>
          </a:bodyPr>
          <a:lstStyle>
            <a:lvl1pPr>
              <a:defRPr sz="1000"/>
            </a:lvl1pPr>
          </a:lstStyle>
          <a:p>
            <a:r>
              <a:rPr lang="en-AU" dirty="0"/>
              <a:t> </a:t>
            </a:r>
            <a:endParaRPr lang="en-GB" dirty="0"/>
          </a:p>
        </p:txBody>
      </p:sp>
      <p:sp>
        <p:nvSpPr>
          <p:cNvPr id="15" name="Picture Placeholder 16">
            <a:extLst>
              <a:ext uri="{FF2B5EF4-FFF2-40B4-BE49-F238E27FC236}">
                <a16:creationId xmlns:a16="http://schemas.microsoft.com/office/drawing/2014/main" id="{267FC605-82E9-4258-9766-92F8467F8E20}"/>
              </a:ext>
            </a:extLst>
          </p:cNvPr>
          <p:cNvSpPr>
            <a:spLocks noGrp="1"/>
          </p:cNvSpPr>
          <p:nvPr>
            <p:ph type="pic" sz="quarter" idx="13" hasCustomPrompt="1"/>
          </p:nvPr>
        </p:nvSpPr>
        <p:spPr>
          <a:xfrm>
            <a:off x="1344883" y="2546650"/>
            <a:ext cx="862361" cy="881374"/>
          </a:xfrm>
        </p:spPr>
        <p:txBody>
          <a:bodyPr>
            <a:normAutofit/>
          </a:bodyPr>
          <a:lstStyle>
            <a:lvl1pPr>
              <a:defRPr sz="1600"/>
            </a:lvl1pPr>
          </a:lstStyle>
          <a:p>
            <a:r>
              <a:rPr lang="en-AU" dirty="0"/>
              <a:t>Icon</a:t>
            </a:r>
            <a:endParaRPr lang="en-GB" dirty="0"/>
          </a:p>
        </p:txBody>
      </p:sp>
      <p:sp>
        <p:nvSpPr>
          <p:cNvPr id="11" name="Text Placeholder 10">
            <a:extLst>
              <a:ext uri="{FF2B5EF4-FFF2-40B4-BE49-F238E27FC236}">
                <a16:creationId xmlns:a16="http://schemas.microsoft.com/office/drawing/2014/main" id="{E5B97DC0-0F68-40B0-8EEB-5D6D2E5ED503}"/>
              </a:ext>
            </a:extLst>
          </p:cNvPr>
          <p:cNvSpPr>
            <a:spLocks noGrp="1"/>
          </p:cNvSpPr>
          <p:nvPr>
            <p:ph type="body" sz="quarter" idx="15"/>
          </p:nvPr>
        </p:nvSpPr>
        <p:spPr>
          <a:xfrm>
            <a:off x="3178363" y="4292600"/>
            <a:ext cx="1512700" cy="1873250"/>
          </a:xfrm>
        </p:spPr>
        <p:txBody>
          <a:bodyPr/>
          <a:lstStyle>
            <a:lvl1pPr algn="ctr">
              <a:defRPr b="0"/>
            </a:lvl1pPr>
            <a:lvl2pPr algn="ctr">
              <a:spcAft>
                <a:spcPts val="700"/>
              </a:spcAft>
              <a:defRPr sz="1400"/>
            </a:lvl2pPr>
            <a:lvl3pPr algn="ctr">
              <a:spcAft>
                <a:spcPts val="700"/>
              </a:spcAft>
              <a:defRPr sz="1400"/>
            </a:lvl3pPr>
            <a:lvl4pPr algn="ctr">
              <a:spcAft>
                <a:spcPts val="700"/>
              </a:spcAft>
              <a:defRPr sz="1400"/>
            </a:lvl4pPr>
            <a:lvl5pPr algn="ctr">
              <a:spcAft>
                <a:spcPts val="7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0">
            <a:extLst>
              <a:ext uri="{FF2B5EF4-FFF2-40B4-BE49-F238E27FC236}">
                <a16:creationId xmlns:a16="http://schemas.microsoft.com/office/drawing/2014/main" id="{2636302F-053E-4CF0-A53F-0CDEF55A2F71}"/>
              </a:ext>
            </a:extLst>
          </p:cNvPr>
          <p:cNvSpPr>
            <a:spLocks noGrp="1"/>
          </p:cNvSpPr>
          <p:nvPr>
            <p:ph type="body" sz="quarter" idx="16"/>
          </p:nvPr>
        </p:nvSpPr>
        <p:spPr>
          <a:xfrm>
            <a:off x="5339651" y="4292600"/>
            <a:ext cx="1512700" cy="1873250"/>
          </a:xfrm>
        </p:spPr>
        <p:txBody>
          <a:bodyPr/>
          <a:lstStyle>
            <a:lvl1pPr algn="ctr">
              <a:defRPr b="0"/>
            </a:lvl1pPr>
            <a:lvl2pPr algn="ctr">
              <a:spcAft>
                <a:spcPts val="700"/>
              </a:spcAft>
              <a:defRPr sz="1400"/>
            </a:lvl2pPr>
            <a:lvl3pPr algn="ctr">
              <a:spcAft>
                <a:spcPts val="700"/>
              </a:spcAft>
              <a:defRPr sz="1400"/>
            </a:lvl3pPr>
            <a:lvl4pPr algn="ctr">
              <a:spcAft>
                <a:spcPts val="700"/>
              </a:spcAft>
              <a:defRPr sz="1400"/>
            </a:lvl4pPr>
            <a:lvl5pPr algn="ctr">
              <a:spcAft>
                <a:spcPts val="7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0">
            <a:extLst>
              <a:ext uri="{FF2B5EF4-FFF2-40B4-BE49-F238E27FC236}">
                <a16:creationId xmlns:a16="http://schemas.microsoft.com/office/drawing/2014/main" id="{C9700C20-0616-44B2-BAD3-B4403587F187}"/>
              </a:ext>
            </a:extLst>
          </p:cNvPr>
          <p:cNvSpPr>
            <a:spLocks noGrp="1"/>
          </p:cNvSpPr>
          <p:nvPr>
            <p:ph type="body" sz="quarter" idx="17"/>
          </p:nvPr>
        </p:nvSpPr>
        <p:spPr>
          <a:xfrm>
            <a:off x="7500940" y="4292600"/>
            <a:ext cx="1512000" cy="1873250"/>
          </a:xfrm>
        </p:spPr>
        <p:txBody>
          <a:bodyPr/>
          <a:lstStyle>
            <a:lvl1pPr algn="ctr">
              <a:defRPr b="0"/>
            </a:lvl1pPr>
            <a:lvl2pPr algn="ctr">
              <a:spcAft>
                <a:spcPts val="700"/>
              </a:spcAft>
              <a:defRPr sz="1400"/>
            </a:lvl2pPr>
            <a:lvl3pPr algn="ctr">
              <a:spcAft>
                <a:spcPts val="700"/>
              </a:spcAft>
              <a:defRPr sz="1400"/>
            </a:lvl3pPr>
            <a:lvl4pPr algn="ctr">
              <a:spcAft>
                <a:spcPts val="700"/>
              </a:spcAft>
              <a:defRPr sz="1400"/>
            </a:lvl4pPr>
            <a:lvl5pPr algn="ctr">
              <a:spcAft>
                <a:spcPts val="7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18">
            <a:extLst>
              <a:ext uri="{FF2B5EF4-FFF2-40B4-BE49-F238E27FC236}">
                <a16:creationId xmlns:a16="http://schemas.microsoft.com/office/drawing/2014/main" id="{75CFA18A-3D41-4047-A543-860AE29E3ADD}"/>
              </a:ext>
            </a:extLst>
          </p:cNvPr>
          <p:cNvSpPr>
            <a:spLocks noGrp="1"/>
          </p:cNvSpPr>
          <p:nvPr>
            <p:ph type="pic" sz="quarter" idx="18" hasCustomPrompt="1"/>
          </p:nvPr>
        </p:nvSpPr>
        <p:spPr>
          <a:xfrm>
            <a:off x="5339650" y="2231337"/>
            <a:ext cx="1512000" cy="1512000"/>
          </a:xfrm>
          <a:prstGeom prst="ellipse">
            <a:avLst/>
          </a:prstGeom>
          <a:solidFill>
            <a:schemeClr val="accent3"/>
          </a:solidFill>
        </p:spPr>
        <p:txBody>
          <a:bodyPr>
            <a:normAutofit/>
          </a:bodyPr>
          <a:lstStyle>
            <a:lvl1pPr>
              <a:defRPr sz="1000"/>
            </a:lvl1pPr>
          </a:lstStyle>
          <a:p>
            <a:r>
              <a:rPr lang="en-AU" dirty="0"/>
              <a:t> </a:t>
            </a:r>
            <a:endParaRPr lang="en-GB" dirty="0"/>
          </a:p>
        </p:txBody>
      </p:sp>
      <p:sp>
        <p:nvSpPr>
          <p:cNvPr id="20" name="Picture Placeholder 16">
            <a:extLst>
              <a:ext uri="{FF2B5EF4-FFF2-40B4-BE49-F238E27FC236}">
                <a16:creationId xmlns:a16="http://schemas.microsoft.com/office/drawing/2014/main" id="{5A3664BA-D527-4E97-A400-C5E6FF0DD4B4}"/>
              </a:ext>
            </a:extLst>
          </p:cNvPr>
          <p:cNvSpPr>
            <a:spLocks noGrp="1"/>
          </p:cNvSpPr>
          <p:nvPr>
            <p:ph type="pic" sz="quarter" idx="19" hasCustomPrompt="1"/>
          </p:nvPr>
        </p:nvSpPr>
        <p:spPr>
          <a:xfrm>
            <a:off x="5664470" y="2546650"/>
            <a:ext cx="862361" cy="881374"/>
          </a:xfrm>
        </p:spPr>
        <p:txBody>
          <a:bodyPr>
            <a:normAutofit/>
          </a:bodyPr>
          <a:lstStyle>
            <a:lvl1pPr marL="0" marR="0" indent="0" algn="l" defTabSz="914400" rtl="0" eaLnBrk="1" fontAlgn="auto" latinLnBrk="0" hangingPunct="1">
              <a:lnSpc>
                <a:spcPct val="90000"/>
              </a:lnSpc>
              <a:spcBef>
                <a:spcPts val="0"/>
              </a:spcBef>
              <a:spcAft>
                <a:spcPts val="110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0"/>
              </a:spcBef>
              <a:spcAft>
                <a:spcPts val="1100"/>
              </a:spcAft>
              <a:buClrTx/>
              <a:buSzTx/>
              <a:buFont typeface="Arial" panose="020B0604020202020204" pitchFamily="34" charset="0"/>
              <a:buNone/>
              <a:tabLst/>
              <a:defRPr/>
            </a:pPr>
            <a:r>
              <a:rPr lang="en-AU" dirty="0"/>
              <a:t>Icon</a:t>
            </a:r>
            <a:endParaRPr lang="en-GB" dirty="0"/>
          </a:p>
        </p:txBody>
      </p:sp>
      <p:sp>
        <p:nvSpPr>
          <p:cNvPr id="21" name="Picture Placeholder 18">
            <a:extLst>
              <a:ext uri="{FF2B5EF4-FFF2-40B4-BE49-F238E27FC236}">
                <a16:creationId xmlns:a16="http://schemas.microsoft.com/office/drawing/2014/main" id="{973BADB8-DE95-44D4-BFDB-26D2BB785D43}"/>
              </a:ext>
            </a:extLst>
          </p:cNvPr>
          <p:cNvSpPr>
            <a:spLocks noGrp="1"/>
          </p:cNvSpPr>
          <p:nvPr>
            <p:ph type="pic" sz="quarter" idx="20" hasCustomPrompt="1"/>
          </p:nvPr>
        </p:nvSpPr>
        <p:spPr>
          <a:xfrm>
            <a:off x="7500940" y="2231337"/>
            <a:ext cx="1512000" cy="1512000"/>
          </a:xfrm>
          <a:prstGeom prst="ellipse">
            <a:avLst/>
          </a:prstGeom>
          <a:solidFill>
            <a:schemeClr val="accent3"/>
          </a:solidFill>
        </p:spPr>
        <p:txBody>
          <a:bodyPr>
            <a:normAutofit/>
          </a:bodyPr>
          <a:lstStyle>
            <a:lvl1pPr>
              <a:defRPr sz="1000"/>
            </a:lvl1pPr>
          </a:lstStyle>
          <a:p>
            <a:r>
              <a:rPr lang="en-AU" dirty="0"/>
              <a:t> </a:t>
            </a:r>
            <a:endParaRPr lang="en-GB" dirty="0"/>
          </a:p>
        </p:txBody>
      </p:sp>
      <p:sp>
        <p:nvSpPr>
          <p:cNvPr id="22" name="Picture Placeholder 16">
            <a:extLst>
              <a:ext uri="{FF2B5EF4-FFF2-40B4-BE49-F238E27FC236}">
                <a16:creationId xmlns:a16="http://schemas.microsoft.com/office/drawing/2014/main" id="{3118FF0E-58CF-433F-9866-96E04ED084BE}"/>
              </a:ext>
            </a:extLst>
          </p:cNvPr>
          <p:cNvSpPr>
            <a:spLocks noGrp="1"/>
          </p:cNvSpPr>
          <p:nvPr>
            <p:ph type="pic" sz="quarter" idx="21" hasCustomPrompt="1"/>
          </p:nvPr>
        </p:nvSpPr>
        <p:spPr>
          <a:xfrm>
            <a:off x="7825760" y="2546650"/>
            <a:ext cx="862361" cy="881374"/>
          </a:xfrm>
        </p:spPr>
        <p:txBody>
          <a:bodyPr>
            <a:normAutofit/>
          </a:bodyPr>
          <a:lstStyle>
            <a:lvl1pPr marL="0" marR="0" indent="0" algn="l" defTabSz="914400" rtl="0" eaLnBrk="1" fontAlgn="auto" latinLnBrk="0" hangingPunct="1">
              <a:lnSpc>
                <a:spcPct val="90000"/>
              </a:lnSpc>
              <a:spcBef>
                <a:spcPts val="0"/>
              </a:spcBef>
              <a:spcAft>
                <a:spcPts val="110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0"/>
              </a:spcBef>
              <a:spcAft>
                <a:spcPts val="1100"/>
              </a:spcAft>
              <a:buClrTx/>
              <a:buSzTx/>
              <a:buFont typeface="Arial" panose="020B0604020202020204" pitchFamily="34" charset="0"/>
              <a:buNone/>
              <a:tabLst/>
              <a:defRPr/>
            </a:pPr>
            <a:r>
              <a:rPr lang="en-AU" dirty="0"/>
              <a:t>Icon</a:t>
            </a:r>
            <a:endParaRPr lang="en-GB" dirty="0"/>
          </a:p>
        </p:txBody>
      </p:sp>
      <p:sp>
        <p:nvSpPr>
          <p:cNvPr id="24" name="Picture Placeholder 18">
            <a:extLst>
              <a:ext uri="{FF2B5EF4-FFF2-40B4-BE49-F238E27FC236}">
                <a16:creationId xmlns:a16="http://schemas.microsoft.com/office/drawing/2014/main" id="{05B6B112-000E-4D9E-B0BF-2AEA1EA3EAEA}"/>
              </a:ext>
            </a:extLst>
          </p:cNvPr>
          <p:cNvSpPr>
            <a:spLocks noGrp="1"/>
          </p:cNvSpPr>
          <p:nvPr>
            <p:ph type="pic" sz="quarter" idx="22" hasCustomPrompt="1"/>
          </p:nvPr>
        </p:nvSpPr>
        <p:spPr>
          <a:xfrm>
            <a:off x="3178363" y="2231337"/>
            <a:ext cx="1512000" cy="1512000"/>
          </a:xfrm>
          <a:prstGeom prst="ellipse">
            <a:avLst/>
          </a:prstGeom>
          <a:solidFill>
            <a:schemeClr val="accent3"/>
          </a:solidFill>
        </p:spPr>
        <p:txBody>
          <a:bodyPr>
            <a:normAutofit/>
          </a:bodyPr>
          <a:lstStyle>
            <a:lvl1pPr>
              <a:defRPr sz="1000"/>
            </a:lvl1pPr>
          </a:lstStyle>
          <a:p>
            <a:r>
              <a:rPr lang="en-AU" dirty="0"/>
              <a:t> </a:t>
            </a:r>
            <a:endParaRPr lang="en-GB" dirty="0"/>
          </a:p>
        </p:txBody>
      </p:sp>
      <p:sp>
        <p:nvSpPr>
          <p:cNvPr id="25" name="Picture Placeholder 16">
            <a:extLst>
              <a:ext uri="{FF2B5EF4-FFF2-40B4-BE49-F238E27FC236}">
                <a16:creationId xmlns:a16="http://schemas.microsoft.com/office/drawing/2014/main" id="{88664026-93F3-4960-85BA-C18E8E3306B1}"/>
              </a:ext>
            </a:extLst>
          </p:cNvPr>
          <p:cNvSpPr>
            <a:spLocks noGrp="1"/>
          </p:cNvSpPr>
          <p:nvPr>
            <p:ph type="pic" sz="quarter" idx="23" hasCustomPrompt="1"/>
          </p:nvPr>
        </p:nvSpPr>
        <p:spPr>
          <a:xfrm>
            <a:off x="3503183" y="2546650"/>
            <a:ext cx="862361" cy="881374"/>
          </a:xfrm>
        </p:spPr>
        <p:txBody>
          <a:bodyPr>
            <a:normAutofit/>
          </a:bodyPr>
          <a:lstStyle>
            <a:lvl1pPr marL="0" marR="0" indent="0" algn="l" defTabSz="914400" rtl="0" eaLnBrk="1" fontAlgn="auto" latinLnBrk="0" hangingPunct="1">
              <a:lnSpc>
                <a:spcPct val="90000"/>
              </a:lnSpc>
              <a:spcBef>
                <a:spcPts val="0"/>
              </a:spcBef>
              <a:spcAft>
                <a:spcPts val="110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0"/>
              </a:spcBef>
              <a:spcAft>
                <a:spcPts val="1100"/>
              </a:spcAft>
              <a:buClrTx/>
              <a:buSzTx/>
              <a:buFont typeface="Arial" panose="020B0604020202020204" pitchFamily="34" charset="0"/>
              <a:buNone/>
              <a:tabLst/>
              <a:defRPr/>
            </a:pPr>
            <a:r>
              <a:rPr lang="en-AU" dirty="0"/>
              <a:t>Icon</a:t>
            </a:r>
            <a:endParaRPr lang="en-GB" dirty="0"/>
          </a:p>
        </p:txBody>
      </p:sp>
      <p:sp>
        <p:nvSpPr>
          <p:cNvPr id="26" name="Picture Placeholder 18">
            <a:extLst>
              <a:ext uri="{FF2B5EF4-FFF2-40B4-BE49-F238E27FC236}">
                <a16:creationId xmlns:a16="http://schemas.microsoft.com/office/drawing/2014/main" id="{1D03D1AC-4BFF-4AE0-832C-8EF3EE24E057}"/>
              </a:ext>
            </a:extLst>
          </p:cNvPr>
          <p:cNvSpPr>
            <a:spLocks noGrp="1"/>
          </p:cNvSpPr>
          <p:nvPr>
            <p:ph type="pic" sz="quarter" idx="24" hasCustomPrompt="1"/>
          </p:nvPr>
        </p:nvSpPr>
        <p:spPr>
          <a:xfrm>
            <a:off x="9659938" y="2231337"/>
            <a:ext cx="1512000" cy="1512000"/>
          </a:xfrm>
          <a:prstGeom prst="ellipse">
            <a:avLst/>
          </a:prstGeom>
          <a:solidFill>
            <a:schemeClr val="accent3"/>
          </a:solidFill>
        </p:spPr>
        <p:txBody>
          <a:bodyPr>
            <a:normAutofit/>
          </a:bodyPr>
          <a:lstStyle>
            <a:lvl1pPr>
              <a:defRPr sz="1000"/>
            </a:lvl1pPr>
          </a:lstStyle>
          <a:p>
            <a:r>
              <a:rPr lang="en-AU" dirty="0"/>
              <a:t> </a:t>
            </a:r>
            <a:endParaRPr lang="en-GB" dirty="0"/>
          </a:p>
        </p:txBody>
      </p:sp>
      <p:sp>
        <p:nvSpPr>
          <p:cNvPr id="27" name="Picture Placeholder 16">
            <a:extLst>
              <a:ext uri="{FF2B5EF4-FFF2-40B4-BE49-F238E27FC236}">
                <a16:creationId xmlns:a16="http://schemas.microsoft.com/office/drawing/2014/main" id="{EBFFB1D7-67D9-4767-BCF1-225F899547E8}"/>
              </a:ext>
            </a:extLst>
          </p:cNvPr>
          <p:cNvSpPr>
            <a:spLocks noGrp="1"/>
          </p:cNvSpPr>
          <p:nvPr>
            <p:ph type="pic" sz="quarter" idx="25" hasCustomPrompt="1"/>
          </p:nvPr>
        </p:nvSpPr>
        <p:spPr>
          <a:xfrm>
            <a:off x="9984758" y="2546650"/>
            <a:ext cx="862361" cy="881374"/>
          </a:xfrm>
        </p:spPr>
        <p:txBody>
          <a:bodyPr>
            <a:normAutofit/>
          </a:bodyPr>
          <a:lstStyle>
            <a:lvl1pPr marL="0" marR="0" indent="0" algn="l" defTabSz="914400" rtl="0" eaLnBrk="1" fontAlgn="auto" latinLnBrk="0" hangingPunct="1">
              <a:lnSpc>
                <a:spcPct val="90000"/>
              </a:lnSpc>
              <a:spcBef>
                <a:spcPts val="0"/>
              </a:spcBef>
              <a:spcAft>
                <a:spcPts val="110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0"/>
              </a:spcBef>
              <a:spcAft>
                <a:spcPts val="1100"/>
              </a:spcAft>
              <a:buClrTx/>
              <a:buSzTx/>
              <a:buFont typeface="Arial" panose="020B0604020202020204" pitchFamily="34" charset="0"/>
              <a:buNone/>
              <a:tabLst/>
              <a:defRPr/>
            </a:pPr>
            <a:r>
              <a:rPr lang="en-AU" dirty="0"/>
              <a:t>Icon</a:t>
            </a:r>
            <a:endParaRPr lang="en-GB" dirty="0"/>
          </a:p>
        </p:txBody>
      </p:sp>
      <p:sp>
        <p:nvSpPr>
          <p:cNvPr id="28" name="Text Placeholder 10">
            <a:extLst>
              <a:ext uri="{FF2B5EF4-FFF2-40B4-BE49-F238E27FC236}">
                <a16:creationId xmlns:a16="http://schemas.microsoft.com/office/drawing/2014/main" id="{CD2F49C6-5564-4821-B1F4-10A2FDF91DCF}"/>
              </a:ext>
            </a:extLst>
          </p:cNvPr>
          <p:cNvSpPr>
            <a:spLocks noGrp="1"/>
          </p:cNvSpPr>
          <p:nvPr>
            <p:ph type="body" sz="quarter" idx="26"/>
          </p:nvPr>
        </p:nvSpPr>
        <p:spPr>
          <a:xfrm>
            <a:off x="1018479" y="4292600"/>
            <a:ext cx="1512700" cy="1873250"/>
          </a:xfrm>
        </p:spPr>
        <p:txBody>
          <a:bodyPr/>
          <a:lstStyle>
            <a:lvl1pPr algn="ctr">
              <a:defRPr b="0"/>
            </a:lvl1pPr>
            <a:lvl2pPr algn="ctr">
              <a:spcAft>
                <a:spcPts val="700"/>
              </a:spcAft>
              <a:defRPr sz="1400"/>
            </a:lvl2pPr>
            <a:lvl3pPr algn="ctr">
              <a:spcAft>
                <a:spcPts val="700"/>
              </a:spcAft>
              <a:defRPr sz="1400"/>
            </a:lvl3pPr>
            <a:lvl4pPr algn="ctr">
              <a:spcAft>
                <a:spcPts val="700"/>
              </a:spcAft>
              <a:defRPr sz="1400"/>
            </a:lvl4pPr>
            <a:lvl5pPr algn="ctr">
              <a:spcAft>
                <a:spcPts val="7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10">
            <a:extLst>
              <a:ext uri="{FF2B5EF4-FFF2-40B4-BE49-F238E27FC236}">
                <a16:creationId xmlns:a16="http://schemas.microsoft.com/office/drawing/2014/main" id="{C9C0F061-EF63-4958-A74C-FAC76AC6EBC7}"/>
              </a:ext>
            </a:extLst>
          </p:cNvPr>
          <p:cNvSpPr>
            <a:spLocks noGrp="1"/>
          </p:cNvSpPr>
          <p:nvPr>
            <p:ph type="body" sz="quarter" idx="27"/>
          </p:nvPr>
        </p:nvSpPr>
        <p:spPr>
          <a:xfrm>
            <a:off x="9660825" y="4292600"/>
            <a:ext cx="1512000" cy="1873250"/>
          </a:xfrm>
        </p:spPr>
        <p:txBody>
          <a:bodyPr/>
          <a:lstStyle>
            <a:lvl1pPr algn="ctr">
              <a:defRPr b="0"/>
            </a:lvl1pPr>
            <a:lvl2pPr algn="ctr">
              <a:spcAft>
                <a:spcPts val="700"/>
              </a:spcAft>
              <a:defRPr sz="1400"/>
            </a:lvl2pPr>
            <a:lvl3pPr algn="ctr">
              <a:spcAft>
                <a:spcPts val="700"/>
              </a:spcAft>
              <a:defRPr sz="1400"/>
            </a:lvl3pPr>
            <a:lvl4pPr algn="ctr">
              <a:spcAft>
                <a:spcPts val="700"/>
              </a:spcAft>
              <a:defRPr sz="1400"/>
            </a:lvl4pPr>
            <a:lvl5pPr algn="ctr">
              <a:spcAft>
                <a:spcPts val="7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30" name="Straight Connector 29">
            <a:extLst>
              <a:ext uri="{FF2B5EF4-FFF2-40B4-BE49-F238E27FC236}">
                <a16:creationId xmlns:a16="http://schemas.microsoft.com/office/drawing/2014/main" id="{A66492D5-FBAD-4565-A1BA-491E3848D9A0}"/>
              </a:ext>
            </a:extLst>
          </p:cNvPr>
          <p:cNvCxnSpPr>
            <a:cxnSpLocks/>
          </p:cNvCxnSpPr>
          <p:nvPr userDrawn="1"/>
        </p:nvCxnSpPr>
        <p:spPr>
          <a:xfrm>
            <a:off x="11391284"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241351"/>
      </p:ext>
    </p:extLst>
  </p:cSld>
  <p:clrMapOvr>
    <a:masterClrMapping/>
  </p:clrMapOvr>
  <p:extLst>
    <p:ext uri="{DCECCB84-F9BA-43D5-87BE-67443E8EF086}">
      <p15:sldGuideLst xmlns:p15="http://schemas.microsoft.com/office/powerpoint/2012/main">
        <p15:guide id="1" orient="horz" pos="2704">
          <p15:clr>
            <a:srgbClr val="FBAE40"/>
          </p15:clr>
        </p15:guide>
        <p15:guide id="2" orient="horz" pos="3884">
          <p15:clr>
            <a:srgbClr val="FBAE40"/>
          </p15:clr>
        </p15:guide>
        <p15:guide id="3" orient="horz" pos="4201">
          <p15:clr>
            <a:srgbClr val="FBAE40"/>
          </p15:clr>
        </p15:guide>
        <p15:guide id="4" pos="3364" userDrawn="1">
          <p15:clr>
            <a:srgbClr val="FBAE40"/>
          </p15:clr>
        </p15:guide>
        <p15:guide id="5" pos="2955" userDrawn="1">
          <p15:clr>
            <a:srgbClr val="FBAE40"/>
          </p15:clr>
        </p15:guide>
        <p15:guide id="6" pos="4725" userDrawn="1">
          <p15:clr>
            <a:srgbClr val="FBAE40"/>
          </p15:clr>
        </p15:guide>
        <p15:guide id="7" pos="4316" userDrawn="1">
          <p15:clr>
            <a:srgbClr val="FBAE40"/>
          </p15:clr>
        </p15:guide>
        <p15:guide id="8" pos="2003" userDrawn="1">
          <p15:clr>
            <a:srgbClr val="FBAE40"/>
          </p15:clr>
        </p15:guide>
        <p15:guide id="9" pos="1595" userDrawn="1">
          <p15:clr>
            <a:srgbClr val="FBAE40"/>
          </p15:clr>
        </p15:guide>
        <p15:guide id="10" pos="5677" userDrawn="1">
          <p15:clr>
            <a:srgbClr val="FBAE40"/>
          </p15:clr>
        </p15:guide>
        <p15:guide id="11" pos="6085" userDrawn="1">
          <p15:clr>
            <a:srgbClr val="FBAE40"/>
          </p15:clr>
        </p15:guide>
        <p15:guide id="1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BCCEA2-5A62-4868-9303-12E16A4B94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982"/>
          <a:stretch/>
        </p:blipFill>
        <p:spPr>
          <a:xfrm>
            <a:off x="515936" y="6617655"/>
            <a:ext cx="11676064" cy="240345"/>
          </a:xfrm>
          <a:prstGeom prst="rect">
            <a:avLst/>
          </a:prstGeom>
        </p:spPr>
      </p:pic>
      <p:sp>
        <p:nvSpPr>
          <p:cNvPr id="2" name="Title 1">
            <a:extLst>
              <a:ext uri="{FF2B5EF4-FFF2-40B4-BE49-F238E27FC236}">
                <a16:creationId xmlns:a16="http://schemas.microsoft.com/office/drawing/2014/main" id="{4A2838CF-585B-4F98-AC68-0ABBF271CA4F}"/>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51863FD3-58E0-4270-A0BA-E53CF1B7B716}"/>
              </a:ext>
            </a:extLst>
          </p:cNvPr>
          <p:cNvSpPr>
            <a:spLocks noGrp="1"/>
          </p:cNvSpPr>
          <p:nvPr>
            <p:ph type="dt" sz="half" idx="10"/>
          </p:nvPr>
        </p:nvSpPr>
        <p:spPr>
          <a:xfrm>
            <a:off x="8148637" y="6165851"/>
            <a:ext cx="3024187" cy="503238"/>
          </a:xfrm>
        </p:spPr>
        <p:txBody>
          <a:bodyPr/>
          <a:lstStyle/>
          <a:p>
            <a:fld id="{B276B542-48BD-48EB-AA19-DA482F4F1E6A}" type="datetimeFigureOut">
              <a:rPr lang="en-GB" smtClean="0"/>
              <a:t>29/11/2023</a:t>
            </a:fld>
            <a:endParaRPr lang="en-GB"/>
          </a:p>
        </p:txBody>
      </p:sp>
      <p:sp>
        <p:nvSpPr>
          <p:cNvPr id="5" name="Footer Placeholder 4">
            <a:extLst>
              <a:ext uri="{FF2B5EF4-FFF2-40B4-BE49-F238E27FC236}">
                <a16:creationId xmlns:a16="http://schemas.microsoft.com/office/drawing/2014/main" id="{6A0A50DF-228F-41D0-8276-154FEBACF6C8}"/>
              </a:ext>
            </a:extLst>
          </p:cNvPr>
          <p:cNvSpPr>
            <a:spLocks noGrp="1"/>
          </p:cNvSpPr>
          <p:nvPr>
            <p:ph type="ftr" sz="quarter" idx="11"/>
          </p:nvPr>
        </p:nvSpPr>
        <p:spPr>
          <a:xfrm>
            <a:off x="515938" y="6165851"/>
            <a:ext cx="7637462" cy="503238"/>
          </a:xfrm>
        </p:spPr>
        <p:txBody>
          <a:bodyPr/>
          <a:lstStyle/>
          <a:p>
            <a:endParaRPr lang="en-GB" dirty="0"/>
          </a:p>
        </p:txBody>
      </p:sp>
      <p:sp>
        <p:nvSpPr>
          <p:cNvPr id="6" name="Slide Number Placeholder 5">
            <a:extLst>
              <a:ext uri="{FF2B5EF4-FFF2-40B4-BE49-F238E27FC236}">
                <a16:creationId xmlns:a16="http://schemas.microsoft.com/office/drawing/2014/main" id="{F16B3D11-FF2A-47A0-9038-771F54FD419F}"/>
              </a:ext>
            </a:extLst>
          </p:cNvPr>
          <p:cNvSpPr>
            <a:spLocks noGrp="1"/>
          </p:cNvSpPr>
          <p:nvPr>
            <p:ph type="sldNum" sz="quarter" idx="12"/>
          </p:nvPr>
        </p:nvSpPr>
        <p:spPr>
          <a:xfrm>
            <a:off x="11172824" y="6165851"/>
            <a:ext cx="503237" cy="503238"/>
          </a:xfrm>
        </p:spPr>
        <p:txBody>
          <a:bodyPr/>
          <a:lstStyle/>
          <a:p>
            <a:fld id="{22045FA1-97FB-4580-B74E-5BDF496C87CF}" type="slidenum">
              <a:rPr lang="en-GB" smtClean="0"/>
              <a:t>‹#›</a:t>
            </a:fld>
            <a:endParaRPr lang="en-GB"/>
          </a:p>
        </p:txBody>
      </p:sp>
      <p:cxnSp>
        <p:nvCxnSpPr>
          <p:cNvPr id="8" name="Straight Connector 7">
            <a:extLst>
              <a:ext uri="{FF2B5EF4-FFF2-40B4-BE49-F238E27FC236}">
                <a16:creationId xmlns:a16="http://schemas.microsoft.com/office/drawing/2014/main" id="{F1FE5ECC-74AA-4D09-8B41-136D27585702}"/>
              </a:ext>
            </a:extLst>
          </p:cNvPr>
          <p:cNvCxnSpPr>
            <a:cxnSpLocks/>
          </p:cNvCxnSpPr>
          <p:nvPr userDrawn="1"/>
        </p:nvCxnSpPr>
        <p:spPr>
          <a:xfrm>
            <a:off x="816006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292502-88DF-4ECB-884A-DB4BF4D67CA5}"/>
              </a:ext>
            </a:extLst>
          </p:cNvPr>
          <p:cNvCxnSpPr>
            <a:cxnSpLocks/>
          </p:cNvCxnSpPr>
          <p:nvPr userDrawn="1"/>
        </p:nvCxnSpPr>
        <p:spPr>
          <a:xfrm>
            <a:off x="51593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E5B97DC0-0F68-40B0-8EEB-5D6D2E5ED503}"/>
              </a:ext>
            </a:extLst>
          </p:cNvPr>
          <p:cNvSpPr>
            <a:spLocks noGrp="1"/>
          </p:cNvSpPr>
          <p:nvPr>
            <p:ph type="body" sz="quarter" idx="15"/>
          </p:nvPr>
        </p:nvSpPr>
        <p:spPr>
          <a:xfrm>
            <a:off x="515938" y="1449388"/>
            <a:ext cx="3389311" cy="4716462"/>
          </a:xfrm>
          <a:solidFill>
            <a:schemeClr val="accent3"/>
          </a:solidFill>
          <a:ln>
            <a:noFill/>
          </a:ln>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0">
            <a:extLst>
              <a:ext uri="{FF2B5EF4-FFF2-40B4-BE49-F238E27FC236}">
                <a16:creationId xmlns:a16="http://schemas.microsoft.com/office/drawing/2014/main" id="{2636302F-053E-4CF0-A53F-0CDEF55A2F71}"/>
              </a:ext>
            </a:extLst>
          </p:cNvPr>
          <p:cNvSpPr>
            <a:spLocks noGrp="1"/>
          </p:cNvSpPr>
          <p:nvPr>
            <p:ph type="body" sz="quarter" idx="16"/>
          </p:nvPr>
        </p:nvSpPr>
        <p:spPr>
          <a:xfrm>
            <a:off x="4403725" y="1449388"/>
            <a:ext cx="3389312" cy="4716462"/>
          </a:xfrm>
          <a:solidFill>
            <a:schemeClr val="accent2"/>
          </a:solidFill>
          <a:ln>
            <a:noFill/>
          </a:ln>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0">
            <a:extLst>
              <a:ext uri="{FF2B5EF4-FFF2-40B4-BE49-F238E27FC236}">
                <a16:creationId xmlns:a16="http://schemas.microsoft.com/office/drawing/2014/main" id="{C9700C20-0616-44B2-BAD3-B4403587F187}"/>
              </a:ext>
            </a:extLst>
          </p:cNvPr>
          <p:cNvSpPr>
            <a:spLocks noGrp="1"/>
          </p:cNvSpPr>
          <p:nvPr>
            <p:ph type="body" sz="quarter" idx="17"/>
          </p:nvPr>
        </p:nvSpPr>
        <p:spPr>
          <a:xfrm>
            <a:off x="8291514" y="1449388"/>
            <a:ext cx="3384550" cy="4716462"/>
          </a:xfrm>
          <a:solidFill>
            <a:schemeClr val="accent1"/>
          </a:solidFill>
          <a:ln>
            <a:noFill/>
          </a:ln>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a:extLst>
              <a:ext uri="{FF2B5EF4-FFF2-40B4-BE49-F238E27FC236}">
                <a16:creationId xmlns:a16="http://schemas.microsoft.com/office/drawing/2014/main" id="{BCAC87C6-7E1A-4F0B-8FCE-0D4C1B15793D}"/>
              </a:ext>
            </a:extLst>
          </p:cNvPr>
          <p:cNvSpPr/>
          <p:nvPr userDrawn="1"/>
        </p:nvSpPr>
        <p:spPr>
          <a:xfrm rot="2700000">
            <a:off x="3917103" y="3661675"/>
            <a:ext cx="291888" cy="291888"/>
          </a:xfrm>
          <a:custGeom>
            <a:avLst/>
            <a:gdLst>
              <a:gd name="connsiteX0" fmla="*/ 0 w 720725"/>
              <a:gd name="connsiteY0" fmla="*/ 0 h 720725"/>
              <a:gd name="connsiteX1" fmla="*/ 720725 w 720725"/>
              <a:gd name="connsiteY1" fmla="*/ 0 h 720725"/>
              <a:gd name="connsiteX2" fmla="*/ 720725 w 720725"/>
              <a:gd name="connsiteY2" fmla="*/ 720725 h 720725"/>
              <a:gd name="connsiteX3" fmla="*/ 0 w 720725"/>
              <a:gd name="connsiteY3" fmla="*/ 720725 h 720725"/>
              <a:gd name="connsiteX4" fmla="*/ 0 w 720725"/>
              <a:gd name="connsiteY4" fmla="*/ 0 h 720725"/>
              <a:gd name="connsiteX0" fmla="*/ 0 w 720725"/>
              <a:gd name="connsiteY0" fmla="*/ 720725 h 812165"/>
              <a:gd name="connsiteX1" fmla="*/ 0 w 720725"/>
              <a:gd name="connsiteY1" fmla="*/ 0 h 812165"/>
              <a:gd name="connsiteX2" fmla="*/ 720725 w 720725"/>
              <a:gd name="connsiteY2" fmla="*/ 0 h 812165"/>
              <a:gd name="connsiteX3" fmla="*/ 720725 w 720725"/>
              <a:gd name="connsiteY3" fmla="*/ 720725 h 812165"/>
              <a:gd name="connsiteX4" fmla="*/ 91440 w 720725"/>
              <a:gd name="connsiteY4" fmla="*/ 812165 h 812165"/>
              <a:gd name="connsiteX0" fmla="*/ 0 w 720725"/>
              <a:gd name="connsiteY0" fmla="*/ 720725 h 1086485"/>
              <a:gd name="connsiteX1" fmla="*/ 0 w 720725"/>
              <a:gd name="connsiteY1" fmla="*/ 0 h 1086485"/>
              <a:gd name="connsiteX2" fmla="*/ 720725 w 720725"/>
              <a:gd name="connsiteY2" fmla="*/ 0 h 1086485"/>
              <a:gd name="connsiteX3" fmla="*/ 720725 w 720725"/>
              <a:gd name="connsiteY3" fmla="*/ 720725 h 1086485"/>
              <a:gd name="connsiteX4" fmla="*/ 182880 w 720725"/>
              <a:gd name="connsiteY4" fmla="*/ 1086485 h 1086485"/>
              <a:gd name="connsiteX0" fmla="*/ 0 w 720725"/>
              <a:gd name="connsiteY0" fmla="*/ 720725 h 720725"/>
              <a:gd name="connsiteX1" fmla="*/ 0 w 720725"/>
              <a:gd name="connsiteY1" fmla="*/ 0 h 720725"/>
              <a:gd name="connsiteX2" fmla="*/ 720725 w 720725"/>
              <a:gd name="connsiteY2" fmla="*/ 0 h 720725"/>
              <a:gd name="connsiteX3" fmla="*/ 720725 w 720725"/>
              <a:gd name="connsiteY3" fmla="*/ 720725 h 720725"/>
              <a:gd name="connsiteX0" fmla="*/ 0 w 720725"/>
              <a:gd name="connsiteY0" fmla="*/ 0 h 720725"/>
              <a:gd name="connsiteX1" fmla="*/ 720725 w 720725"/>
              <a:gd name="connsiteY1" fmla="*/ 0 h 720725"/>
              <a:gd name="connsiteX2" fmla="*/ 720725 w 720725"/>
              <a:gd name="connsiteY2" fmla="*/ 720725 h 720725"/>
            </a:gdLst>
            <a:ahLst/>
            <a:cxnLst>
              <a:cxn ang="0">
                <a:pos x="connsiteX0" y="connsiteY0"/>
              </a:cxn>
              <a:cxn ang="0">
                <a:pos x="connsiteX1" y="connsiteY1"/>
              </a:cxn>
              <a:cxn ang="0">
                <a:pos x="connsiteX2" y="connsiteY2"/>
              </a:cxn>
            </a:cxnLst>
            <a:rect l="l" t="t" r="r" b="b"/>
            <a:pathLst>
              <a:path w="720725" h="720725">
                <a:moveTo>
                  <a:pt x="0" y="0"/>
                </a:moveTo>
                <a:lnTo>
                  <a:pt x="720725" y="0"/>
                </a:lnTo>
                <a:lnTo>
                  <a:pt x="720725" y="720725"/>
                </a:lnTo>
              </a:path>
            </a:pathLst>
          </a:cu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6">
            <a:extLst>
              <a:ext uri="{FF2B5EF4-FFF2-40B4-BE49-F238E27FC236}">
                <a16:creationId xmlns:a16="http://schemas.microsoft.com/office/drawing/2014/main" id="{19DC9B5E-C7B5-4115-9F20-10D02DBA79ED}"/>
              </a:ext>
            </a:extLst>
          </p:cNvPr>
          <p:cNvSpPr/>
          <p:nvPr userDrawn="1"/>
        </p:nvSpPr>
        <p:spPr>
          <a:xfrm rot="2700000">
            <a:off x="7804891" y="3661675"/>
            <a:ext cx="291888" cy="291888"/>
          </a:xfrm>
          <a:custGeom>
            <a:avLst/>
            <a:gdLst>
              <a:gd name="connsiteX0" fmla="*/ 0 w 720725"/>
              <a:gd name="connsiteY0" fmla="*/ 0 h 720725"/>
              <a:gd name="connsiteX1" fmla="*/ 720725 w 720725"/>
              <a:gd name="connsiteY1" fmla="*/ 0 h 720725"/>
              <a:gd name="connsiteX2" fmla="*/ 720725 w 720725"/>
              <a:gd name="connsiteY2" fmla="*/ 720725 h 720725"/>
              <a:gd name="connsiteX3" fmla="*/ 0 w 720725"/>
              <a:gd name="connsiteY3" fmla="*/ 720725 h 720725"/>
              <a:gd name="connsiteX4" fmla="*/ 0 w 720725"/>
              <a:gd name="connsiteY4" fmla="*/ 0 h 720725"/>
              <a:gd name="connsiteX0" fmla="*/ 0 w 720725"/>
              <a:gd name="connsiteY0" fmla="*/ 720725 h 812165"/>
              <a:gd name="connsiteX1" fmla="*/ 0 w 720725"/>
              <a:gd name="connsiteY1" fmla="*/ 0 h 812165"/>
              <a:gd name="connsiteX2" fmla="*/ 720725 w 720725"/>
              <a:gd name="connsiteY2" fmla="*/ 0 h 812165"/>
              <a:gd name="connsiteX3" fmla="*/ 720725 w 720725"/>
              <a:gd name="connsiteY3" fmla="*/ 720725 h 812165"/>
              <a:gd name="connsiteX4" fmla="*/ 91440 w 720725"/>
              <a:gd name="connsiteY4" fmla="*/ 812165 h 812165"/>
              <a:gd name="connsiteX0" fmla="*/ 0 w 720725"/>
              <a:gd name="connsiteY0" fmla="*/ 720725 h 1086485"/>
              <a:gd name="connsiteX1" fmla="*/ 0 w 720725"/>
              <a:gd name="connsiteY1" fmla="*/ 0 h 1086485"/>
              <a:gd name="connsiteX2" fmla="*/ 720725 w 720725"/>
              <a:gd name="connsiteY2" fmla="*/ 0 h 1086485"/>
              <a:gd name="connsiteX3" fmla="*/ 720725 w 720725"/>
              <a:gd name="connsiteY3" fmla="*/ 720725 h 1086485"/>
              <a:gd name="connsiteX4" fmla="*/ 182880 w 720725"/>
              <a:gd name="connsiteY4" fmla="*/ 1086485 h 1086485"/>
              <a:gd name="connsiteX0" fmla="*/ 0 w 720725"/>
              <a:gd name="connsiteY0" fmla="*/ 720725 h 720725"/>
              <a:gd name="connsiteX1" fmla="*/ 0 w 720725"/>
              <a:gd name="connsiteY1" fmla="*/ 0 h 720725"/>
              <a:gd name="connsiteX2" fmla="*/ 720725 w 720725"/>
              <a:gd name="connsiteY2" fmla="*/ 0 h 720725"/>
              <a:gd name="connsiteX3" fmla="*/ 720725 w 720725"/>
              <a:gd name="connsiteY3" fmla="*/ 720725 h 720725"/>
              <a:gd name="connsiteX0" fmla="*/ 0 w 720725"/>
              <a:gd name="connsiteY0" fmla="*/ 0 h 720725"/>
              <a:gd name="connsiteX1" fmla="*/ 720725 w 720725"/>
              <a:gd name="connsiteY1" fmla="*/ 0 h 720725"/>
              <a:gd name="connsiteX2" fmla="*/ 720725 w 720725"/>
              <a:gd name="connsiteY2" fmla="*/ 720725 h 720725"/>
            </a:gdLst>
            <a:ahLst/>
            <a:cxnLst>
              <a:cxn ang="0">
                <a:pos x="connsiteX0" y="connsiteY0"/>
              </a:cxn>
              <a:cxn ang="0">
                <a:pos x="connsiteX1" y="connsiteY1"/>
              </a:cxn>
              <a:cxn ang="0">
                <a:pos x="connsiteX2" y="connsiteY2"/>
              </a:cxn>
            </a:cxnLst>
            <a:rect l="l" t="t" r="r" b="b"/>
            <a:pathLst>
              <a:path w="720725" h="720725">
                <a:moveTo>
                  <a:pt x="0" y="0"/>
                </a:moveTo>
                <a:lnTo>
                  <a:pt x="720725" y="0"/>
                </a:lnTo>
                <a:lnTo>
                  <a:pt x="720725" y="720725"/>
                </a:lnTo>
              </a:path>
            </a:pathLst>
          </a:cu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a:extLst>
              <a:ext uri="{FF2B5EF4-FFF2-40B4-BE49-F238E27FC236}">
                <a16:creationId xmlns:a16="http://schemas.microsoft.com/office/drawing/2014/main" id="{CFA31779-6E7B-48DD-9209-D707F5233EA0}"/>
              </a:ext>
            </a:extLst>
          </p:cNvPr>
          <p:cNvCxnSpPr>
            <a:cxnSpLocks/>
          </p:cNvCxnSpPr>
          <p:nvPr userDrawn="1"/>
        </p:nvCxnSpPr>
        <p:spPr>
          <a:xfrm>
            <a:off x="11391284"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600333"/>
      </p:ext>
    </p:extLst>
  </p:cSld>
  <p:clrMapOvr>
    <a:masterClrMapping/>
  </p:clrMapOvr>
  <p:extLst>
    <p:ext uri="{DCECCB84-F9BA-43D5-87BE-67443E8EF086}">
      <p15:sldGuideLst xmlns:p15="http://schemas.microsoft.com/office/powerpoint/2012/main">
        <p15:guide id="1" orient="horz" pos="2704">
          <p15:clr>
            <a:srgbClr val="FBAE40"/>
          </p15:clr>
        </p15:guide>
        <p15:guide id="2" orient="horz" pos="3884">
          <p15:clr>
            <a:srgbClr val="FBAE40"/>
          </p15:clr>
        </p15:guide>
        <p15:guide id="3" orient="horz" pos="4201">
          <p15:clr>
            <a:srgbClr val="FBAE40"/>
          </p15:clr>
        </p15:guide>
        <p15:guide id="4" pos="2774" userDrawn="1">
          <p15:clr>
            <a:srgbClr val="FBAE40"/>
          </p15:clr>
        </p15:guide>
        <p15:guide id="5" pos="2457" userDrawn="1">
          <p15:clr>
            <a:srgbClr val="FBAE40"/>
          </p15:clr>
        </p15:guide>
        <p15:guide id="6" pos="5223" userDrawn="1">
          <p15:clr>
            <a:srgbClr val="FBAE40"/>
          </p15:clr>
        </p15:guide>
        <p15:guide id="7" pos="490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P lon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BEF3FDA-90B7-4E02-92CD-72102F8F5A9D}"/>
              </a:ext>
            </a:extLst>
          </p:cNvPr>
          <p:cNvSpPr>
            <a:spLocks noGrp="1"/>
          </p:cNvSpPr>
          <p:nvPr>
            <p:ph type="pic" sz="quarter" idx="11" hasCustomPrompt="1"/>
          </p:nvPr>
        </p:nvSpPr>
        <p:spPr>
          <a:xfrm>
            <a:off x="10488061" y="6142620"/>
            <a:ext cx="1188001" cy="558218"/>
          </a:xfrm>
          <a:noFill/>
        </p:spPr>
        <p:txBody>
          <a:bodyPr anchor="t" anchorCtr="0">
            <a:normAutofit/>
          </a:bodyPr>
          <a:lstStyle>
            <a:lvl1pPr algn="l">
              <a:defRPr sz="1000"/>
            </a:lvl1pPr>
          </a:lstStyle>
          <a:p>
            <a:r>
              <a:rPr lang="en-AU" dirty="0"/>
              <a:t>Logo</a:t>
            </a:r>
            <a:endParaRPr lang="en-GB" dirty="0"/>
          </a:p>
        </p:txBody>
      </p:sp>
      <p:pic>
        <p:nvPicPr>
          <p:cNvPr id="8" name="Picture 7">
            <a:extLst>
              <a:ext uri="{FF2B5EF4-FFF2-40B4-BE49-F238E27FC236}">
                <a16:creationId xmlns:a16="http://schemas.microsoft.com/office/drawing/2014/main" id="{1A17FC6B-24ED-482D-B9BB-D96240992A4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805"/>
          <a:stretch/>
        </p:blipFill>
        <p:spPr>
          <a:xfrm>
            <a:off x="0" y="1449388"/>
            <a:ext cx="12192000" cy="4572000"/>
          </a:xfrm>
          <a:prstGeom prst="rect">
            <a:avLst/>
          </a:prstGeom>
        </p:spPr>
      </p:pic>
      <p:sp>
        <p:nvSpPr>
          <p:cNvPr id="2" name="Title 1">
            <a:extLst>
              <a:ext uri="{FF2B5EF4-FFF2-40B4-BE49-F238E27FC236}">
                <a16:creationId xmlns:a16="http://schemas.microsoft.com/office/drawing/2014/main" id="{CA0A48BE-BDE2-48BE-9A18-5188A965E3B3}"/>
              </a:ext>
            </a:extLst>
          </p:cNvPr>
          <p:cNvSpPr>
            <a:spLocks noGrp="1"/>
          </p:cNvSpPr>
          <p:nvPr>
            <p:ph type="ctrTitle"/>
          </p:nvPr>
        </p:nvSpPr>
        <p:spPr>
          <a:xfrm>
            <a:off x="515938" y="1736725"/>
            <a:ext cx="11160125" cy="2663825"/>
          </a:xfrm>
        </p:spPr>
        <p:txBody>
          <a:bodyPr anchor="ctr" anchorCtr="0">
            <a:normAutofit/>
          </a:bodyPr>
          <a:lstStyle>
            <a:lvl1pPr algn="l">
              <a:lnSpc>
                <a:spcPct val="100000"/>
              </a:lnSpc>
              <a:defRPr sz="56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21231354-E9D5-4AC1-B3B2-58BF4070413E}"/>
              </a:ext>
            </a:extLst>
          </p:cNvPr>
          <p:cNvSpPr>
            <a:spLocks noGrp="1"/>
          </p:cNvSpPr>
          <p:nvPr>
            <p:ph type="subTitle" idx="1"/>
          </p:nvPr>
        </p:nvSpPr>
        <p:spPr>
          <a:xfrm>
            <a:off x="515937" y="4400550"/>
            <a:ext cx="11160126" cy="757238"/>
          </a:xfrm>
        </p:spPr>
        <p:txBody>
          <a:bodyPr anchor="t" anchorCtr="0">
            <a:normAutofit/>
          </a:bodyPr>
          <a:lstStyle>
            <a:lvl1pPr marL="0" indent="0" algn="l">
              <a:lnSpc>
                <a:spcPct val="100000"/>
              </a:lnSpc>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72AF7903-FC2A-4957-9B34-4201A4559563}"/>
              </a:ext>
            </a:extLst>
          </p:cNvPr>
          <p:cNvSpPr>
            <a:spLocks noGrp="1"/>
          </p:cNvSpPr>
          <p:nvPr>
            <p:ph type="body" sz="quarter" idx="10" hasCustomPrompt="1"/>
          </p:nvPr>
        </p:nvSpPr>
        <p:spPr>
          <a:xfrm>
            <a:off x="515938" y="5157788"/>
            <a:ext cx="5580062" cy="827087"/>
          </a:xfrm>
        </p:spPr>
        <p:txBody>
          <a:bodyPr>
            <a:noAutofit/>
          </a:bodyPr>
          <a:lstStyle>
            <a:lvl1pPr>
              <a:defRPr sz="1400" b="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Presentation Author</a:t>
            </a:r>
            <a:endParaRPr lang="en-GB" dirty="0"/>
          </a:p>
        </p:txBody>
      </p:sp>
      <p:sp>
        <p:nvSpPr>
          <p:cNvPr id="13" name="TextBox 12">
            <a:extLst>
              <a:ext uri="{FF2B5EF4-FFF2-40B4-BE49-F238E27FC236}">
                <a16:creationId xmlns:a16="http://schemas.microsoft.com/office/drawing/2014/main" id="{FD4A2C13-787D-481F-95FC-C70A0007BBB3}"/>
              </a:ext>
            </a:extLst>
          </p:cNvPr>
          <p:cNvSpPr txBox="1"/>
          <p:nvPr userDrawn="1"/>
        </p:nvSpPr>
        <p:spPr>
          <a:xfrm>
            <a:off x="515938" y="5984875"/>
            <a:ext cx="5580063" cy="873125"/>
          </a:xfrm>
          <a:prstGeom prst="rect">
            <a:avLst/>
          </a:prstGeom>
          <a:noFill/>
        </p:spPr>
        <p:txBody>
          <a:bodyPr wrap="square" lIns="0" tIns="0" rIns="0" bIns="0" rtlCol="0" anchor="ctr" anchorCtr="0">
            <a:normAutofit/>
          </a:bodyPr>
          <a:lstStyle/>
          <a:p>
            <a:pPr algn="l"/>
            <a:r>
              <a:rPr lang="en-AU" sz="1400" b="1" i="0" u="none" strike="noStrike" baseline="0" dirty="0">
                <a:solidFill>
                  <a:schemeClr val="tx2"/>
                </a:solidFill>
                <a:latin typeface="Calibri" panose="020F0502020204030204" pitchFamily="34" charset="0"/>
              </a:rPr>
              <a:t>business</a:t>
            </a:r>
            <a:r>
              <a:rPr lang="en-AU" sz="1400" b="0" i="0" u="none" strike="noStrike" baseline="0" dirty="0">
                <a:solidFill>
                  <a:schemeClr val="tx2"/>
                </a:solidFill>
                <a:latin typeface="Calibri" panose="020F0502020204030204" pitchFamily="34" charset="0"/>
              </a:rPr>
              <a:t>.gov.au </a:t>
            </a:r>
            <a:r>
              <a:rPr lang="en-AU" sz="1400" b="0" i="0" u="none" strike="noStrike" baseline="0" dirty="0">
                <a:solidFill>
                  <a:schemeClr val="accent3"/>
                </a:solidFill>
                <a:latin typeface="Calibri" panose="020F0502020204030204" pitchFamily="34" charset="0"/>
              </a:rPr>
              <a:t>|</a:t>
            </a:r>
            <a:r>
              <a:rPr lang="en-AU" sz="1400" b="0" i="0" u="none" strike="noStrike" baseline="0" dirty="0">
                <a:solidFill>
                  <a:schemeClr val="tx2"/>
                </a:solidFill>
                <a:latin typeface="Calibri" panose="020F0502020204030204" pitchFamily="34" charset="0"/>
              </a:rPr>
              <a:t> call </a:t>
            </a:r>
            <a:r>
              <a:rPr lang="en-AU" sz="1400" b="1" i="0" u="none" strike="noStrike" baseline="0" dirty="0">
                <a:solidFill>
                  <a:schemeClr val="tx2"/>
                </a:solidFill>
                <a:latin typeface="Calibri" panose="020F0502020204030204" pitchFamily="34" charset="0"/>
              </a:rPr>
              <a:t>13 28 46</a:t>
            </a:r>
            <a:endParaRPr lang="en-GB" sz="1400" dirty="0">
              <a:solidFill>
                <a:schemeClr val="tx2"/>
              </a:solidFill>
            </a:endParaRPr>
          </a:p>
        </p:txBody>
      </p:sp>
      <p:sp>
        <p:nvSpPr>
          <p:cNvPr id="4" name="TextBox 3">
            <a:extLst>
              <a:ext uri="{FF2B5EF4-FFF2-40B4-BE49-F238E27FC236}">
                <a16:creationId xmlns:a16="http://schemas.microsoft.com/office/drawing/2014/main" id="{89539041-0623-4809-909D-1F75258E7021}"/>
              </a:ext>
            </a:extLst>
          </p:cNvPr>
          <p:cNvSpPr txBox="1"/>
          <p:nvPr userDrawn="1"/>
        </p:nvSpPr>
        <p:spPr>
          <a:xfrm>
            <a:off x="8229606" y="5984875"/>
            <a:ext cx="1742510" cy="873125"/>
          </a:xfrm>
          <a:prstGeom prst="rect">
            <a:avLst/>
          </a:prstGeom>
          <a:noFill/>
        </p:spPr>
        <p:txBody>
          <a:bodyPr wrap="square" lIns="0" tIns="0" rIns="0" bIns="0" rtlCol="0" anchor="ctr" anchorCtr="0">
            <a:normAutofit/>
          </a:bodyPr>
          <a:lstStyle/>
          <a:p>
            <a:pPr algn="r"/>
            <a:r>
              <a:rPr lang="en-GB" sz="900" b="1" dirty="0">
                <a:solidFill>
                  <a:schemeClr val="accent3"/>
                </a:solidFill>
              </a:rPr>
              <a:t>Delivered in partnership with</a:t>
            </a:r>
          </a:p>
        </p:txBody>
      </p:sp>
      <p:cxnSp>
        <p:nvCxnSpPr>
          <p:cNvPr id="14" name="Straight Connector 13">
            <a:extLst>
              <a:ext uri="{FF2B5EF4-FFF2-40B4-BE49-F238E27FC236}">
                <a16:creationId xmlns:a16="http://schemas.microsoft.com/office/drawing/2014/main" id="{6109F0EC-730B-428F-9782-20DC93BB4484}"/>
              </a:ext>
            </a:extLst>
          </p:cNvPr>
          <p:cNvCxnSpPr/>
          <p:nvPr userDrawn="1"/>
        </p:nvCxnSpPr>
        <p:spPr>
          <a:xfrm>
            <a:off x="10210800" y="6124364"/>
            <a:ext cx="0" cy="58123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C43793C-5750-4641-9980-4CBEBA171C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937" y="429707"/>
            <a:ext cx="4539551" cy="641062"/>
          </a:xfrm>
          <a:prstGeom prst="rect">
            <a:avLst/>
          </a:prstGeom>
        </p:spPr>
      </p:pic>
    </p:spTree>
    <p:extLst>
      <p:ext uri="{BB962C8B-B14F-4D97-AF65-F5344CB8AC3E}">
        <p14:creationId xmlns:p14="http://schemas.microsoft.com/office/powerpoint/2010/main" val="3164273008"/>
      </p:ext>
    </p:extLst>
  </p:cSld>
  <p:clrMapOvr>
    <a:masterClrMapping/>
  </p:clrMapOvr>
  <p:extLst>
    <p:ext uri="{DCECCB84-F9BA-43D5-87BE-67443E8EF086}">
      <p15:sldGuideLst xmlns:p15="http://schemas.microsoft.com/office/powerpoint/2012/main">
        <p15:guide id="1" orient="horz" pos="1094">
          <p15:clr>
            <a:srgbClr val="FBAE40"/>
          </p15:clr>
        </p15:guide>
        <p15:guide id="3" pos="3840">
          <p15:clr>
            <a:srgbClr val="FBAE40"/>
          </p15:clr>
        </p15:guide>
        <p15:guide id="4" orient="horz" pos="2772">
          <p15:clr>
            <a:srgbClr val="FBAE40"/>
          </p15:clr>
        </p15:guide>
        <p15:guide id="5" orient="horz" pos="3249">
          <p15:clr>
            <a:srgbClr val="FBAE40"/>
          </p15:clr>
        </p15:guide>
        <p15:guide id="6" orient="horz" pos="3770">
          <p15:clr>
            <a:srgbClr val="FBAE40"/>
          </p15:clr>
        </p15:guide>
        <p15:guide id="7" pos="352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4BFD827-C376-4563-9C89-D1D498465C9F}"/>
              </a:ext>
            </a:extLst>
          </p:cNvPr>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GB"/>
          </a:p>
        </p:txBody>
      </p:sp>
    </p:spTree>
    <p:extLst>
      <p:ext uri="{BB962C8B-B14F-4D97-AF65-F5344CB8AC3E}">
        <p14:creationId xmlns:p14="http://schemas.microsoft.com/office/powerpoint/2010/main" val="2607689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758375-3D6F-4ABD-A29F-76C9F2EEE1C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C212CE9A-4280-4C4D-8110-0CE584158EB4}"/>
              </a:ext>
            </a:extLst>
          </p:cNvPr>
          <p:cNvSpPr/>
          <p:nvPr userDrawn="1"/>
        </p:nvSpPr>
        <p:spPr>
          <a:xfrm>
            <a:off x="1019175" y="549276"/>
            <a:ext cx="5724526" cy="5759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5B7AAC6-C3AC-4FE3-9839-B7066B528281}"/>
              </a:ext>
            </a:extLst>
          </p:cNvPr>
          <p:cNvSpPr>
            <a:spLocks noGrp="1"/>
          </p:cNvSpPr>
          <p:nvPr>
            <p:ph type="title" hasCustomPrompt="1"/>
          </p:nvPr>
        </p:nvSpPr>
        <p:spPr>
          <a:xfrm>
            <a:off x="1524000" y="1979613"/>
            <a:ext cx="4716463" cy="1449387"/>
          </a:xfrm>
        </p:spPr>
        <p:txBody>
          <a:bodyPr anchor="b" anchorCtr="0">
            <a:normAutofit/>
          </a:bodyPr>
          <a:lstStyle>
            <a:lvl1pPr>
              <a:defRPr sz="6700">
                <a:solidFill>
                  <a:schemeClr val="bg1"/>
                </a:solidFill>
              </a:defRPr>
            </a:lvl1pPr>
          </a:lstStyle>
          <a:p>
            <a:r>
              <a:rPr lang="en-US" dirty="0"/>
              <a:t>Thankyou</a:t>
            </a:r>
            <a:endParaRPr lang="en-GB" dirty="0"/>
          </a:p>
        </p:txBody>
      </p:sp>
      <p:sp>
        <p:nvSpPr>
          <p:cNvPr id="6" name="TextBox 5">
            <a:extLst>
              <a:ext uri="{FF2B5EF4-FFF2-40B4-BE49-F238E27FC236}">
                <a16:creationId xmlns:a16="http://schemas.microsoft.com/office/drawing/2014/main" id="{781E0A7A-08D6-48CF-8EC6-34BECD1F6F02}"/>
              </a:ext>
            </a:extLst>
          </p:cNvPr>
          <p:cNvSpPr txBox="1"/>
          <p:nvPr userDrawn="1"/>
        </p:nvSpPr>
        <p:spPr>
          <a:xfrm>
            <a:off x="6096000" y="5984875"/>
            <a:ext cx="5580063" cy="873125"/>
          </a:xfrm>
          <a:prstGeom prst="rect">
            <a:avLst/>
          </a:prstGeom>
          <a:noFill/>
        </p:spPr>
        <p:txBody>
          <a:bodyPr wrap="square" lIns="0" tIns="0" rIns="0" bIns="0" rtlCol="0" anchor="ctr" anchorCtr="0">
            <a:normAutofit/>
          </a:bodyPr>
          <a:lstStyle/>
          <a:p>
            <a:pPr algn="r"/>
            <a:r>
              <a:rPr lang="en-AU" sz="1400" b="1" i="0" u="none" strike="noStrike" baseline="0" dirty="0">
                <a:solidFill>
                  <a:schemeClr val="tx2"/>
                </a:solidFill>
                <a:latin typeface="Calibri" panose="020F0502020204030204" pitchFamily="34" charset="0"/>
              </a:rPr>
              <a:t>business</a:t>
            </a:r>
            <a:r>
              <a:rPr lang="en-AU" sz="1400" b="0" i="0" u="none" strike="noStrike" baseline="0" dirty="0">
                <a:solidFill>
                  <a:schemeClr val="tx2"/>
                </a:solidFill>
                <a:latin typeface="Calibri" panose="020F0502020204030204" pitchFamily="34" charset="0"/>
              </a:rPr>
              <a:t>.gov.au </a:t>
            </a:r>
            <a:r>
              <a:rPr lang="en-AU" sz="1400" b="0" i="0" u="none" strike="noStrike" baseline="0" dirty="0">
                <a:solidFill>
                  <a:schemeClr val="accent3"/>
                </a:solidFill>
                <a:latin typeface="Calibri" panose="020F0502020204030204" pitchFamily="34" charset="0"/>
              </a:rPr>
              <a:t>|</a:t>
            </a:r>
            <a:r>
              <a:rPr lang="en-AU" sz="1400" b="0" i="0" u="none" strike="noStrike" baseline="0" dirty="0">
                <a:solidFill>
                  <a:schemeClr val="tx2"/>
                </a:solidFill>
                <a:latin typeface="Calibri" panose="020F0502020204030204" pitchFamily="34" charset="0"/>
              </a:rPr>
              <a:t> call </a:t>
            </a:r>
            <a:r>
              <a:rPr lang="en-AU" sz="1400" b="1" i="0" u="none" strike="noStrike" baseline="0" dirty="0">
                <a:solidFill>
                  <a:schemeClr val="tx2"/>
                </a:solidFill>
                <a:latin typeface="Calibri" panose="020F0502020204030204" pitchFamily="34" charset="0"/>
              </a:rPr>
              <a:t>13 28 46</a:t>
            </a:r>
            <a:endParaRPr lang="en-GB" sz="1400" dirty="0">
              <a:solidFill>
                <a:schemeClr val="tx2"/>
              </a:solidFill>
            </a:endParaRPr>
          </a:p>
        </p:txBody>
      </p:sp>
      <p:sp>
        <p:nvSpPr>
          <p:cNvPr id="11" name="Text Placeholder 10">
            <a:extLst>
              <a:ext uri="{FF2B5EF4-FFF2-40B4-BE49-F238E27FC236}">
                <a16:creationId xmlns:a16="http://schemas.microsoft.com/office/drawing/2014/main" id="{8BEAA051-B78F-41FD-8F80-258E98073430}"/>
              </a:ext>
            </a:extLst>
          </p:cNvPr>
          <p:cNvSpPr>
            <a:spLocks noGrp="1"/>
          </p:cNvSpPr>
          <p:nvPr>
            <p:ph type="body" sz="quarter" idx="10"/>
          </p:nvPr>
        </p:nvSpPr>
        <p:spPr>
          <a:xfrm>
            <a:off x="1524000" y="3669030"/>
            <a:ext cx="4716463" cy="26396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6727856"/>
      </p:ext>
    </p:extLst>
  </p:cSld>
  <p:clrMapOvr>
    <a:masterClrMapping/>
  </p:clrMapOvr>
  <p:extLst>
    <p:ext uri="{DCECCB84-F9BA-43D5-87BE-67443E8EF086}">
      <p15:sldGuideLst xmlns:p15="http://schemas.microsoft.com/office/powerpoint/2012/main">
        <p15:guide id="1" pos="4248" userDrawn="1">
          <p15:clr>
            <a:srgbClr val="FBAE40"/>
          </p15:clr>
        </p15:guide>
        <p15:guide id="2" orient="horz" pos="346" userDrawn="1">
          <p15:clr>
            <a:srgbClr val="FBAE40"/>
          </p15:clr>
        </p15:guide>
        <p15:guide id="3" pos="960" userDrawn="1">
          <p15:clr>
            <a:srgbClr val="FBAE40"/>
          </p15:clr>
        </p15:guide>
        <p15:guide id="4" orient="horz" pos="3974" userDrawn="1">
          <p15:clr>
            <a:srgbClr val="FBAE40"/>
          </p15:clr>
        </p15:guide>
        <p15:guide id="5" orient="horz" pos="2160" userDrawn="1">
          <p15:clr>
            <a:srgbClr val="FBAE40"/>
          </p15:clr>
        </p15:guide>
        <p15:guide id="6" pos="393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17FC6B-24ED-482D-B9BB-D96240992A4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805"/>
          <a:stretch/>
        </p:blipFill>
        <p:spPr>
          <a:xfrm>
            <a:off x="0" y="1449388"/>
            <a:ext cx="12192000" cy="4572000"/>
          </a:xfrm>
          <a:prstGeom prst="rect">
            <a:avLst/>
          </a:prstGeom>
        </p:spPr>
      </p:pic>
      <p:sp>
        <p:nvSpPr>
          <p:cNvPr id="2" name="Title 1">
            <a:extLst>
              <a:ext uri="{FF2B5EF4-FFF2-40B4-BE49-F238E27FC236}">
                <a16:creationId xmlns:a16="http://schemas.microsoft.com/office/drawing/2014/main" id="{CA0A48BE-BDE2-48BE-9A18-5188A965E3B3}"/>
              </a:ext>
            </a:extLst>
          </p:cNvPr>
          <p:cNvSpPr>
            <a:spLocks noGrp="1"/>
          </p:cNvSpPr>
          <p:nvPr>
            <p:ph type="ctrTitle"/>
          </p:nvPr>
        </p:nvSpPr>
        <p:spPr>
          <a:xfrm>
            <a:off x="515938" y="1736725"/>
            <a:ext cx="10656886" cy="2663825"/>
          </a:xfrm>
        </p:spPr>
        <p:txBody>
          <a:bodyPr anchor="ctr" anchorCtr="0">
            <a:normAutofit/>
          </a:bodyPr>
          <a:lstStyle>
            <a:lvl1pPr algn="l">
              <a:lnSpc>
                <a:spcPct val="100000"/>
              </a:lnSpc>
              <a:defRPr sz="56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21231354-E9D5-4AC1-B3B2-58BF4070413E}"/>
              </a:ext>
            </a:extLst>
          </p:cNvPr>
          <p:cNvSpPr>
            <a:spLocks noGrp="1"/>
          </p:cNvSpPr>
          <p:nvPr>
            <p:ph type="subTitle" idx="1"/>
          </p:nvPr>
        </p:nvSpPr>
        <p:spPr>
          <a:xfrm>
            <a:off x="515937" y="4400550"/>
            <a:ext cx="10656887" cy="757238"/>
          </a:xfrm>
        </p:spPr>
        <p:txBody>
          <a:bodyPr anchor="t" anchorCtr="0">
            <a:normAutofit/>
          </a:bodyPr>
          <a:lstStyle>
            <a:lvl1pPr marL="0" indent="0" algn="l">
              <a:lnSpc>
                <a:spcPct val="100000"/>
              </a:lnSpc>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72AF7903-FC2A-4957-9B34-4201A4559563}"/>
              </a:ext>
            </a:extLst>
          </p:cNvPr>
          <p:cNvSpPr>
            <a:spLocks noGrp="1"/>
          </p:cNvSpPr>
          <p:nvPr>
            <p:ph type="body" sz="quarter" idx="10" hasCustomPrompt="1"/>
          </p:nvPr>
        </p:nvSpPr>
        <p:spPr>
          <a:xfrm>
            <a:off x="515938" y="5157788"/>
            <a:ext cx="5580062" cy="827087"/>
          </a:xfrm>
        </p:spPr>
        <p:txBody>
          <a:bodyPr>
            <a:noAutofit/>
          </a:bodyPr>
          <a:lstStyle>
            <a:lvl1pPr>
              <a:defRPr sz="1400" b="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Presentation Author</a:t>
            </a:r>
            <a:endParaRPr lang="en-GB" dirty="0"/>
          </a:p>
        </p:txBody>
      </p:sp>
      <p:pic>
        <p:nvPicPr>
          <p:cNvPr id="12" name="Picture 11">
            <a:extLst>
              <a:ext uri="{FF2B5EF4-FFF2-40B4-BE49-F238E27FC236}">
                <a16:creationId xmlns:a16="http://schemas.microsoft.com/office/drawing/2014/main" id="{9C43793C-5750-4641-9980-4CBEBA171C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937" y="429707"/>
            <a:ext cx="4539551" cy="641062"/>
          </a:xfrm>
          <a:prstGeom prst="rect">
            <a:avLst/>
          </a:prstGeom>
        </p:spPr>
      </p:pic>
      <p:sp>
        <p:nvSpPr>
          <p:cNvPr id="13" name="TextBox 12">
            <a:extLst>
              <a:ext uri="{FF2B5EF4-FFF2-40B4-BE49-F238E27FC236}">
                <a16:creationId xmlns:a16="http://schemas.microsoft.com/office/drawing/2014/main" id="{FD4A2C13-787D-481F-95FC-C70A0007BBB3}"/>
              </a:ext>
            </a:extLst>
          </p:cNvPr>
          <p:cNvSpPr txBox="1"/>
          <p:nvPr userDrawn="1"/>
        </p:nvSpPr>
        <p:spPr>
          <a:xfrm>
            <a:off x="6096000" y="5984875"/>
            <a:ext cx="5580063" cy="873125"/>
          </a:xfrm>
          <a:prstGeom prst="rect">
            <a:avLst/>
          </a:prstGeom>
          <a:noFill/>
        </p:spPr>
        <p:txBody>
          <a:bodyPr wrap="square" lIns="0" tIns="0" rIns="0" bIns="0" rtlCol="0" anchor="ctr" anchorCtr="0">
            <a:normAutofit/>
          </a:bodyPr>
          <a:lstStyle/>
          <a:p>
            <a:pPr algn="r"/>
            <a:r>
              <a:rPr lang="en-AU" sz="1400" b="1" i="0" u="none" strike="noStrike" baseline="0" dirty="0">
                <a:solidFill>
                  <a:schemeClr val="tx2"/>
                </a:solidFill>
                <a:latin typeface="Calibri" panose="020F0502020204030204" pitchFamily="34" charset="0"/>
              </a:rPr>
              <a:t>business</a:t>
            </a:r>
            <a:r>
              <a:rPr lang="en-AU" sz="1400" b="0" i="0" u="none" strike="noStrike" baseline="0" dirty="0">
                <a:solidFill>
                  <a:schemeClr val="tx2"/>
                </a:solidFill>
                <a:latin typeface="Calibri" panose="020F0502020204030204" pitchFamily="34" charset="0"/>
              </a:rPr>
              <a:t>.gov.au </a:t>
            </a:r>
            <a:r>
              <a:rPr lang="en-AU" sz="1400" b="0" i="0" u="none" strike="noStrike" baseline="0" dirty="0">
                <a:solidFill>
                  <a:schemeClr val="accent3"/>
                </a:solidFill>
                <a:latin typeface="Calibri" panose="020F0502020204030204" pitchFamily="34" charset="0"/>
              </a:rPr>
              <a:t>|</a:t>
            </a:r>
            <a:r>
              <a:rPr lang="en-AU" sz="1400" b="0" i="0" u="none" strike="noStrike" baseline="0" dirty="0">
                <a:solidFill>
                  <a:schemeClr val="tx2"/>
                </a:solidFill>
                <a:latin typeface="Calibri" panose="020F0502020204030204" pitchFamily="34" charset="0"/>
              </a:rPr>
              <a:t> call </a:t>
            </a:r>
            <a:r>
              <a:rPr lang="en-AU" sz="1400" b="1" i="0" u="none" strike="noStrike" baseline="0" dirty="0">
                <a:solidFill>
                  <a:schemeClr val="tx2"/>
                </a:solidFill>
                <a:latin typeface="Calibri" panose="020F0502020204030204" pitchFamily="34" charset="0"/>
              </a:rPr>
              <a:t>13 28 46</a:t>
            </a:r>
            <a:endParaRPr lang="en-GB" sz="1400" dirty="0">
              <a:solidFill>
                <a:schemeClr val="tx2"/>
              </a:solidFill>
            </a:endParaRPr>
          </a:p>
        </p:txBody>
      </p:sp>
    </p:spTree>
    <p:extLst>
      <p:ext uri="{BB962C8B-B14F-4D97-AF65-F5344CB8AC3E}">
        <p14:creationId xmlns:p14="http://schemas.microsoft.com/office/powerpoint/2010/main" val="3016065558"/>
      </p:ext>
    </p:extLst>
  </p:cSld>
  <p:clrMapOvr>
    <a:masterClrMapping/>
  </p:clrMapOvr>
  <p:extLst>
    <p:ext uri="{DCECCB84-F9BA-43D5-87BE-67443E8EF086}">
      <p15:sldGuideLst xmlns:p15="http://schemas.microsoft.com/office/powerpoint/2012/main">
        <p15:guide id="1" orient="horz" pos="1094">
          <p15:clr>
            <a:srgbClr val="FBAE40"/>
          </p15:clr>
        </p15:guide>
        <p15:guide id="2" pos="3840">
          <p15:clr>
            <a:srgbClr val="FBAE40"/>
          </p15:clr>
        </p15:guide>
        <p15:guide id="3" orient="horz" pos="2772">
          <p15:clr>
            <a:srgbClr val="FBAE40"/>
          </p15:clr>
        </p15:guide>
        <p15:guide id="4" orient="horz" pos="3249">
          <p15:clr>
            <a:srgbClr val="FBAE40"/>
          </p15:clr>
        </p15:guide>
        <p15:guide id="5" orient="horz" pos="377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with Photo">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091725"/>
            <a:ext cx="12193003" cy="5766275"/>
          </a:xfrm>
          <a:prstGeom prst="rect">
            <a:avLst/>
          </a:prstGeom>
        </p:spPr>
      </p:pic>
      <p:sp>
        <p:nvSpPr>
          <p:cNvPr id="2" name="Title 1"/>
          <p:cNvSpPr>
            <a:spLocks noGrp="1"/>
          </p:cNvSpPr>
          <p:nvPr>
            <p:ph type="ctrTitle"/>
          </p:nvPr>
        </p:nvSpPr>
        <p:spPr>
          <a:xfrm>
            <a:off x="1595437" y="3437318"/>
            <a:ext cx="4835442" cy="850710"/>
          </a:xfrm>
        </p:spPr>
        <p:txBody>
          <a:bodyPr anchor="b" anchorCtr="0">
            <a:normAutofit/>
          </a:bodyPr>
          <a:lstStyle>
            <a:lvl1pPr algn="l">
              <a:defRPr sz="3000" b="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595437" y="4397543"/>
            <a:ext cx="4835442" cy="809059"/>
          </a:xfrm>
        </p:spPr>
        <p:txBody>
          <a:bodyPr anchor="t" anchorCtr="0">
            <a:normAutofit/>
          </a:bodyPr>
          <a:lstStyle>
            <a:lvl1pPr marL="0" indent="0" algn="l">
              <a:buNone/>
              <a:defRPr sz="22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9" name="Text Placeholder 8"/>
          <p:cNvSpPr>
            <a:spLocks noGrp="1"/>
          </p:cNvSpPr>
          <p:nvPr>
            <p:ph type="body" sz="quarter" idx="11" hasCustomPrompt="1"/>
          </p:nvPr>
        </p:nvSpPr>
        <p:spPr>
          <a:xfrm>
            <a:off x="1595438" y="5322248"/>
            <a:ext cx="4835441" cy="287338"/>
          </a:xfrm>
        </p:spPr>
        <p:txBody>
          <a:bodyPr>
            <a:normAutofit/>
          </a:bodyPr>
          <a:lstStyle>
            <a:lvl1pPr>
              <a:defRPr sz="1400" b="0">
                <a:solidFill>
                  <a:schemeClr val="bg1"/>
                </a:solidFill>
              </a:defRPr>
            </a:lvl1pPr>
          </a:lstStyle>
          <a:p>
            <a:pPr lvl="0"/>
            <a:r>
              <a:rPr lang="en-US" dirty="0"/>
              <a:t>Presented by Name Surname</a:t>
            </a:r>
            <a:endParaRPr lang="en-AU" dirty="0"/>
          </a:p>
        </p:txBody>
      </p:sp>
      <p:sp>
        <p:nvSpPr>
          <p:cNvPr id="4" name="Date Placeholder 3"/>
          <p:cNvSpPr>
            <a:spLocks noGrp="1"/>
          </p:cNvSpPr>
          <p:nvPr>
            <p:ph type="dt" sz="half" idx="10"/>
          </p:nvPr>
        </p:nvSpPr>
        <p:spPr>
          <a:xfrm>
            <a:off x="1595438" y="5609586"/>
            <a:ext cx="4835440" cy="236524"/>
          </a:xfrm>
          <a:prstGeom prst="rect">
            <a:avLst/>
          </a:prstGeom>
        </p:spPr>
        <p:txBody>
          <a:bodyPr/>
          <a:lstStyle>
            <a:lvl1pPr algn="l">
              <a:defRPr sz="1400">
                <a:solidFill>
                  <a:schemeClr val="bg1"/>
                </a:solidFill>
              </a:defRPr>
            </a:lvl1pPr>
          </a:lstStyle>
          <a:p>
            <a:fld id="{649D429C-B1C4-4F98-A0BF-17BAEAAFABE3}" type="datetime4">
              <a:rPr lang="en-AU" smtClean="0"/>
              <a:t>29 November 2023</a:t>
            </a:fld>
            <a:endParaRPr lang="en-AU" dirty="0"/>
          </a:p>
        </p:txBody>
      </p:sp>
      <p:pic>
        <p:nvPicPr>
          <p:cNvPr id="5" name="Picture 4" descr="Regional Development Australia - An Australian Government Initiative">
            <a:extLst>
              <a:ext uri="{FF2B5EF4-FFF2-40B4-BE49-F238E27FC236}">
                <a16:creationId xmlns:a16="http://schemas.microsoft.com/office/drawing/2014/main" id="{BA5681E6-ACFF-6F3C-D377-2384D5A6F17E}"/>
              </a:ext>
            </a:extLst>
          </p:cNvPr>
          <p:cNvPicPr>
            <a:picLocks noChangeAspect="1"/>
          </p:cNvPicPr>
          <p:nvPr userDrawn="1"/>
        </p:nvPicPr>
        <p:blipFill>
          <a:blip r:embed="rId3"/>
          <a:stretch>
            <a:fillRect/>
          </a:stretch>
        </p:blipFill>
        <p:spPr>
          <a:xfrm>
            <a:off x="432163" y="393996"/>
            <a:ext cx="4953000" cy="927100"/>
          </a:xfrm>
          <a:prstGeom prst="rect">
            <a:avLst/>
          </a:prstGeom>
        </p:spPr>
      </p:pic>
      <p:sp>
        <p:nvSpPr>
          <p:cNvPr id="13" name="Picture Placeholder 5">
            <a:extLst>
              <a:ext uri="{FF2B5EF4-FFF2-40B4-BE49-F238E27FC236}">
                <a16:creationId xmlns:a16="http://schemas.microsoft.com/office/drawing/2014/main" id="{03ADA2AB-7A82-C718-64C2-0DCD451D0E04}"/>
              </a:ext>
              <a:ext uri="{C183D7F6-B498-43B3-948B-1728B52AA6E4}">
                <adec:decorative xmlns:adec="http://schemas.microsoft.com/office/drawing/2017/decorative" val="1"/>
              </a:ext>
            </a:extLst>
          </p:cNvPr>
          <p:cNvSpPr>
            <a:spLocks noGrp="1"/>
          </p:cNvSpPr>
          <p:nvPr>
            <p:ph type="pic" sz="quarter" idx="13" hasCustomPrompt="1"/>
          </p:nvPr>
        </p:nvSpPr>
        <p:spPr>
          <a:xfrm>
            <a:off x="6701588" y="3136308"/>
            <a:ext cx="5490411" cy="2709802"/>
          </a:xfrm>
          <a:solidFill>
            <a:schemeClr val="bg2"/>
          </a:solidFill>
        </p:spPr>
        <p:txBody>
          <a:bodyPr>
            <a:normAutofit/>
          </a:bodyPr>
          <a:lstStyle>
            <a:lvl1pPr>
              <a:defRPr sz="1200" b="0" baseline="0">
                <a:solidFill>
                  <a:schemeClr val="accent4"/>
                </a:solidFill>
              </a:defRPr>
            </a:lvl1pPr>
          </a:lstStyle>
          <a:p>
            <a:r>
              <a:rPr lang="en-AU" dirty="0">
                <a:effectLst/>
                <a:latin typeface="Muli" pitchFamily="2" charset="77"/>
              </a:rPr>
              <a:t>PHOTO PLACEHOLDER.</a:t>
            </a:r>
          </a:p>
          <a:p>
            <a:r>
              <a:rPr lang="en-AU" dirty="0">
                <a:effectLst/>
                <a:latin typeface="Muli" pitchFamily="2" charset="77"/>
              </a:rPr>
              <a:t>To change this photo, right click and select “Change picture » From file...”.</a:t>
            </a:r>
          </a:p>
          <a:p>
            <a:r>
              <a:rPr lang="en-AU" dirty="0">
                <a:effectLst/>
                <a:latin typeface="Muli" pitchFamily="2" charset="77"/>
              </a:rPr>
              <a:t>Navigate to your preferred image and click OK. </a:t>
            </a:r>
          </a:p>
          <a:p>
            <a:r>
              <a:rPr lang="en-AU" dirty="0">
                <a:effectLst/>
                <a:latin typeface="Muli" pitchFamily="2" charset="77"/>
              </a:rPr>
              <a:t>The new image may need to be resized or cropped to suit the area. </a:t>
            </a:r>
            <a:br>
              <a:rPr lang="en-AU" dirty="0">
                <a:effectLst/>
                <a:latin typeface="Muli" pitchFamily="2" charset="77"/>
              </a:rPr>
            </a:br>
            <a:endParaRPr lang="en-AU" dirty="0">
              <a:effectLst/>
              <a:latin typeface="Muli" pitchFamily="2" charset="77"/>
            </a:endParaRPr>
          </a:p>
          <a:p>
            <a:r>
              <a:rPr lang="en-AU" dirty="0">
                <a:effectLst/>
                <a:latin typeface="Muli" pitchFamily="2" charset="77"/>
              </a:rPr>
              <a:t>You may also delete this photo placeholder if a photo is not relevant or required.</a:t>
            </a:r>
          </a:p>
        </p:txBody>
      </p:sp>
      <p:sp>
        <p:nvSpPr>
          <p:cNvPr id="19" name="TextBox 18">
            <a:extLst>
              <a:ext uri="{FF2B5EF4-FFF2-40B4-BE49-F238E27FC236}">
                <a16:creationId xmlns:a16="http://schemas.microsoft.com/office/drawing/2014/main" id="{786FAC93-7CFF-6F44-1336-AE9CFF5C2326}"/>
              </a:ext>
            </a:extLst>
          </p:cNvPr>
          <p:cNvSpPr txBox="1"/>
          <p:nvPr userDrawn="1"/>
        </p:nvSpPr>
        <p:spPr>
          <a:xfrm flipH="1">
            <a:off x="1595437" y="3136308"/>
            <a:ext cx="4050059" cy="215444"/>
          </a:xfrm>
          <a:prstGeom prst="rect">
            <a:avLst/>
          </a:prstGeom>
          <a:solidFill>
            <a:schemeClr val="accent6"/>
          </a:solidFill>
        </p:spPr>
        <p:txBody>
          <a:bodyPr wrap="square" lIns="0" tIns="0" rIns="0" bIns="0" rtlCol="0">
            <a:spAutoFit/>
          </a:bodyPr>
          <a:lstStyle/>
          <a:p>
            <a:pPr>
              <a:spcBef>
                <a:spcPts val="900"/>
              </a:spcBef>
            </a:pPr>
            <a:r>
              <a:rPr lang="en-AU"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REGION TAG: TYPE IN RDA REGION AND RESIZE TO FIT</a:t>
            </a:r>
            <a:endParaRPr lang="en-US" sz="1400" b="1" dirty="0">
              <a:solidFill>
                <a:schemeClr val="tx2"/>
              </a:solidFill>
            </a:endParaRPr>
          </a:p>
        </p:txBody>
      </p:sp>
    </p:spTree>
    <p:extLst>
      <p:ext uri="{BB962C8B-B14F-4D97-AF65-F5344CB8AC3E}">
        <p14:creationId xmlns:p14="http://schemas.microsoft.com/office/powerpoint/2010/main" val="2068257191"/>
      </p:ext>
    </p:extLst>
  </p:cSld>
  <p:clrMapOvr>
    <a:masterClrMapping/>
  </p:clrMapOvr>
  <p:extLst>
    <p:ext uri="{DCECCB84-F9BA-43D5-87BE-67443E8EF086}">
      <p15:sldGuideLst xmlns:p15="http://schemas.microsoft.com/office/powerpoint/2012/main">
        <p15:guide id="3" pos="7265">
          <p15:clr>
            <a:srgbClr val="FBAE40"/>
          </p15:clr>
        </p15:guide>
        <p15:guide id="4" orient="horz" pos="2160">
          <p15:clr>
            <a:srgbClr val="FBAE40"/>
          </p15:clr>
        </p15:guide>
        <p15:guide id="5" orient="horz" pos="1979">
          <p15:clr>
            <a:srgbClr val="FBAE40"/>
          </p15:clr>
        </p15:guide>
        <p15:guide id="6" pos="3840">
          <p15:clr>
            <a:srgbClr val="FBAE40"/>
          </p15:clr>
        </p15:guide>
        <p15:guide id="7" pos="1005">
          <p15:clr>
            <a:srgbClr val="FBAE40"/>
          </p15:clr>
        </p15:guide>
        <p15:guide id="8" orient="horz" pos="2886">
          <p15:clr>
            <a:srgbClr val="FBAE40"/>
          </p15:clr>
        </p15:guide>
        <p15:guide id="9" orient="horz" pos="30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DP shor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BEF3FDA-90B7-4E02-92CD-72102F8F5A9D}"/>
              </a:ext>
            </a:extLst>
          </p:cNvPr>
          <p:cNvSpPr>
            <a:spLocks noGrp="1"/>
          </p:cNvSpPr>
          <p:nvPr>
            <p:ph type="pic" sz="quarter" idx="11" hasCustomPrompt="1"/>
          </p:nvPr>
        </p:nvSpPr>
        <p:spPr>
          <a:xfrm>
            <a:off x="11118061" y="6142620"/>
            <a:ext cx="558000" cy="558218"/>
          </a:xfrm>
          <a:noFill/>
        </p:spPr>
        <p:txBody>
          <a:bodyPr anchor="t" anchorCtr="0">
            <a:normAutofit/>
          </a:bodyPr>
          <a:lstStyle>
            <a:lvl1pPr algn="l">
              <a:defRPr sz="1000"/>
            </a:lvl1pPr>
          </a:lstStyle>
          <a:p>
            <a:r>
              <a:rPr lang="en-AU" dirty="0"/>
              <a:t>Logo</a:t>
            </a:r>
            <a:endParaRPr lang="en-GB" dirty="0"/>
          </a:p>
        </p:txBody>
      </p:sp>
      <p:pic>
        <p:nvPicPr>
          <p:cNvPr id="8" name="Picture 7">
            <a:extLst>
              <a:ext uri="{FF2B5EF4-FFF2-40B4-BE49-F238E27FC236}">
                <a16:creationId xmlns:a16="http://schemas.microsoft.com/office/drawing/2014/main" id="{1A17FC6B-24ED-482D-B9BB-D96240992A4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805"/>
          <a:stretch/>
        </p:blipFill>
        <p:spPr>
          <a:xfrm>
            <a:off x="0" y="1449388"/>
            <a:ext cx="12192000" cy="4572000"/>
          </a:xfrm>
          <a:prstGeom prst="rect">
            <a:avLst/>
          </a:prstGeom>
        </p:spPr>
      </p:pic>
      <p:sp>
        <p:nvSpPr>
          <p:cNvPr id="2" name="Title 1">
            <a:extLst>
              <a:ext uri="{FF2B5EF4-FFF2-40B4-BE49-F238E27FC236}">
                <a16:creationId xmlns:a16="http://schemas.microsoft.com/office/drawing/2014/main" id="{CA0A48BE-BDE2-48BE-9A18-5188A965E3B3}"/>
              </a:ext>
            </a:extLst>
          </p:cNvPr>
          <p:cNvSpPr>
            <a:spLocks noGrp="1"/>
          </p:cNvSpPr>
          <p:nvPr>
            <p:ph type="ctrTitle"/>
          </p:nvPr>
        </p:nvSpPr>
        <p:spPr>
          <a:xfrm>
            <a:off x="515938" y="1736725"/>
            <a:ext cx="11160125" cy="2663825"/>
          </a:xfrm>
        </p:spPr>
        <p:txBody>
          <a:bodyPr anchor="ctr" anchorCtr="0">
            <a:normAutofit/>
          </a:bodyPr>
          <a:lstStyle>
            <a:lvl1pPr algn="l">
              <a:lnSpc>
                <a:spcPct val="100000"/>
              </a:lnSpc>
              <a:defRPr sz="56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21231354-E9D5-4AC1-B3B2-58BF4070413E}"/>
              </a:ext>
            </a:extLst>
          </p:cNvPr>
          <p:cNvSpPr>
            <a:spLocks noGrp="1"/>
          </p:cNvSpPr>
          <p:nvPr>
            <p:ph type="subTitle" idx="1"/>
          </p:nvPr>
        </p:nvSpPr>
        <p:spPr>
          <a:xfrm>
            <a:off x="515937" y="4400550"/>
            <a:ext cx="11160123" cy="757238"/>
          </a:xfrm>
        </p:spPr>
        <p:txBody>
          <a:bodyPr anchor="t" anchorCtr="0">
            <a:normAutofit/>
          </a:bodyPr>
          <a:lstStyle>
            <a:lvl1pPr marL="0" indent="0" algn="l">
              <a:lnSpc>
                <a:spcPct val="100000"/>
              </a:lnSpc>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72AF7903-FC2A-4957-9B34-4201A4559563}"/>
              </a:ext>
            </a:extLst>
          </p:cNvPr>
          <p:cNvSpPr>
            <a:spLocks noGrp="1"/>
          </p:cNvSpPr>
          <p:nvPr>
            <p:ph type="body" sz="quarter" idx="10" hasCustomPrompt="1"/>
          </p:nvPr>
        </p:nvSpPr>
        <p:spPr>
          <a:xfrm>
            <a:off x="515938" y="5157788"/>
            <a:ext cx="5580062" cy="827087"/>
          </a:xfrm>
        </p:spPr>
        <p:txBody>
          <a:bodyPr>
            <a:noAutofit/>
          </a:bodyPr>
          <a:lstStyle>
            <a:lvl1pPr>
              <a:defRPr sz="1400" b="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Presentation Author</a:t>
            </a:r>
            <a:endParaRPr lang="en-GB" dirty="0"/>
          </a:p>
        </p:txBody>
      </p:sp>
      <p:sp>
        <p:nvSpPr>
          <p:cNvPr id="13" name="TextBox 12">
            <a:extLst>
              <a:ext uri="{FF2B5EF4-FFF2-40B4-BE49-F238E27FC236}">
                <a16:creationId xmlns:a16="http://schemas.microsoft.com/office/drawing/2014/main" id="{FD4A2C13-787D-481F-95FC-C70A0007BBB3}"/>
              </a:ext>
            </a:extLst>
          </p:cNvPr>
          <p:cNvSpPr txBox="1"/>
          <p:nvPr userDrawn="1"/>
        </p:nvSpPr>
        <p:spPr>
          <a:xfrm>
            <a:off x="515938" y="5984875"/>
            <a:ext cx="5580063" cy="873125"/>
          </a:xfrm>
          <a:prstGeom prst="rect">
            <a:avLst/>
          </a:prstGeom>
          <a:noFill/>
        </p:spPr>
        <p:txBody>
          <a:bodyPr wrap="square" lIns="0" tIns="0" rIns="0" bIns="0" rtlCol="0" anchor="ctr" anchorCtr="0">
            <a:normAutofit/>
          </a:bodyPr>
          <a:lstStyle/>
          <a:p>
            <a:pPr algn="l"/>
            <a:r>
              <a:rPr lang="en-AU" sz="1400" b="1" i="0" u="none" strike="noStrike" baseline="0" dirty="0">
                <a:solidFill>
                  <a:schemeClr val="tx2"/>
                </a:solidFill>
                <a:latin typeface="Calibri" panose="020F0502020204030204" pitchFamily="34" charset="0"/>
              </a:rPr>
              <a:t>business</a:t>
            </a:r>
            <a:r>
              <a:rPr lang="en-AU" sz="1400" b="0" i="0" u="none" strike="noStrike" baseline="0" dirty="0">
                <a:solidFill>
                  <a:schemeClr val="tx2"/>
                </a:solidFill>
                <a:latin typeface="Calibri" panose="020F0502020204030204" pitchFamily="34" charset="0"/>
              </a:rPr>
              <a:t>.gov.au </a:t>
            </a:r>
            <a:r>
              <a:rPr lang="en-AU" sz="1400" b="0" i="0" u="none" strike="noStrike" baseline="0" dirty="0">
                <a:solidFill>
                  <a:schemeClr val="accent3"/>
                </a:solidFill>
                <a:latin typeface="Calibri" panose="020F0502020204030204" pitchFamily="34" charset="0"/>
              </a:rPr>
              <a:t>|</a:t>
            </a:r>
            <a:r>
              <a:rPr lang="en-AU" sz="1400" b="0" i="0" u="none" strike="noStrike" baseline="0" dirty="0">
                <a:solidFill>
                  <a:schemeClr val="tx2"/>
                </a:solidFill>
                <a:latin typeface="Calibri" panose="020F0502020204030204" pitchFamily="34" charset="0"/>
              </a:rPr>
              <a:t> call </a:t>
            </a:r>
            <a:r>
              <a:rPr lang="en-AU" sz="1400" b="1" i="0" u="none" strike="noStrike" baseline="0" dirty="0">
                <a:solidFill>
                  <a:schemeClr val="tx2"/>
                </a:solidFill>
                <a:latin typeface="Calibri" panose="020F0502020204030204" pitchFamily="34" charset="0"/>
              </a:rPr>
              <a:t>13 28 46</a:t>
            </a:r>
            <a:endParaRPr lang="en-GB" sz="1400" dirty="0">
              <a:solidFill>
                <a:schemeClr val="tx2"/>
              </a:solidFill>
            </a:endParaRPr>
          </a:p>
        </p:txBody>
      </p:sp>
      <p:sp>
        <p:nvSpPr>
          <p:cNvPr id="4" name="TextBox 3">
            <a:extLst>
              <a:ext uri="{FF2B5EF4-FFF2-40B4-BE49-F238E27FC236}">
                <a16:creationId xmlns:a16="http://schemas.microsoft.com/office/drawing/2014/main" id="{89539041-0623-4809-909D-1F75258E7021}"/>
              </a:ext>
            </a:extLst>
          </p:cNvPr>
          <p:cNvSpPr txBox="1"/>
          <p:nvPr userDrawn="1"/>
        </p:nvSpPr>
        <p:spPr>
          <a:xfrm>
            <a:off x="8915401" y="5984875"/>
            <a:ext cx="1686715" cy="873125"/>
          </a:xfrm>
          <a:prstGeom prst="rect">
            <a:avLst/>
          </a:prstGeom>
          <a:noFill/>
        </p:spPr>
        <p:txBody>
          <a:bodyPr wrap="square" lIns="0" tIns="0" rIns="0" bIns="0" rtlCol="0" anchor="ctr" anchorCtr="0">
            <a:normAutofit/>
          </a:bodyPr>
          <a:lstStyle/>
          <a:p>
            <a:pPr algn="r"/>
            <a:r>
              <a:rPr lang="en-GB" sz="900" b="1" dirty="0">
                <a:solidFill>
                  <a:schemeClr val="accent3"/>
                </a:solidFill>
              </a:rPr>
              <a:t>Delivered in partnership with</a:t>
            </a:r>
          </a:p>
        </p:txBody>
      </p:sp>
      <p:cxnSp>
        <p:nvCxnSpPr>
          <p:cNvPr id="14" name="Straight Connector 13">
            <a:extLst>
              <a:ext uri="{FF2B5EF4-FFF2-40B4-BE49-F238E27FC236}">
                <a16:creationId xmlns:a16="http://schemas.microsoft.com/office/drawing/2014/main" id="{6109F0EC-730B-428F-9782-20DC93BB4484}"/>
              </a:ext>
            </a:extLst>
          </p:cNvPr>
          <p:cNvCxnSpPr/>
          <p:nvPr userDrawn="1"/>
        </p:nvCxnSpPr>
        <p:spPr>
          <a:xfrm>
            <a:off x="10840800" y="6124364"/>
            <a:ext cx="0" cy="58123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C43793C-5750-4641-9980-4CBEBA171C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937" y="429707"/>
            <a:ext cx="4539551" cy="641062"/>
          </a:xfrm>
          <a:prstGeom prst="rect">
            <a:avLst/>
          </a:prstGeom>
        </p:spPr>
      </p:pic>
    </p:spTree>
    <p:extLst>
      <p:ext uri="{BB962C8B-B14F-4D97-AF65-F5344CB8AC3E}">
        <p14:creationId xmlns:p14="http://schemas.microsoft.com/office/powerpoint/2010/main" val="2108181318"/>
      </p:ext>
    </p:extLst>
  </p:cSld>
  <p:clrMapOvr>
    <a:masterClrMapping/>
  </p:clrMapOvr>
  <p:extLst>
    <p:ext uri="{DCECCB84-F9BA-43D5-87BE-67443E8EF086}">
      <p15:sldGuideLst xmlns:p15="http://schemas.microsoft.com/office/powerpoint/2012/main">
        <p15:guide id="1" orient="horz" pos="1094">
          <p15:clr>
            <a:srgbClr val="FBAE40"/>
          </p15:clr>
        </p15:guide>
        <p15:guide id="3" pos="3840">
          <p15:clr>
            <a:srgbClr val="FBAE40"/>
          </p15:clr>
        </p15:guide>
        <p15:guide id="4" orient="horz" pos="2772">
          <p15:clr>
            <a:srgbClr val="FBAE40"/>
          </p15:clr>
        </p15:guide>
        <p15:guide id="5" orient="horz" pos="3249">
          <p15:clr>
            <a:srgbClr val="FBAE40"/>
          </p15:clr>
        </p15:guide>
        <p15:guide id="6" orient="horz" pos="3770">
          <p15:clr>
            <a:srgbClr val="FBAE40"/>
          </p15:clr>
        </p15:guide>
        <p15:guide id="7" pos="352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17FC6B-24ED-482D-B9BB-D96240992A4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98"/>
          <a:stretch/>
        </p:blipFill>
        <p:spPr>
          <a:xfrm>
            <a:off x="0" y="1449388"/>
            <a:ext cx="12192000" cy="4535487"/>
          </a:xfrm>
          <a:prstGeom prst="rect">
            <a:avLst/>
          </a:prstGeom>
        </p:spPr>
      </p:pic>
      <p:sp>
        <p:nvSpPr>
          <p:cNvPr id="2" name="Title 1">
            <a:extLst>
              <a:ext uri="{FF2B5EF4-FFF2-40B4-BE49-F238E27FC236}">
                <a16:creationId xmlns:a16="http://schemas.microsoft.com/office/drawing/2014/main" id="{CA0A48BE-BDE2-48BE-9A18-5188A965E3B3}"/>
              </a:ext>
            </a:extLst>
          </p:cNvPr>
          <p:cNvSpPr>
            <a:spLocks noGrp="1"/>
          </p:cNvSpPr>
          <p:nvPr>
            <p:ph type="ctrTitle"/>
          </p:nvPr>
        </p:nvSpPr>
        <p:spPr>
          <a:xfrm>
            <a:off x="515938" y="1736725"/>
            <a:ext cx="5075237" cy="2663825"/>
          </a:xfrm>
        </p:spPr>
        <p:txBody>
          <a:bodyPr anchor="ctr" anchorCtr="0">
            <a:normAutofit/>
          </a:bodyPr>
          <a:lstStyle>
            <a:lvl1pPr algn="l">
              <a:lnSpc>
                <a:spcPct val="100000"/>
              </a:lnSpc>
              <a:defRPr sz="56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21231354-E9D5-4AC1-B3B2-58BF4070413E}"/>
              </a:ext>
            </a:extLst>
          </p:cNvPr>
          <p:cNvSpPr>
            <a:spLocks noGrp="1"/>
          </p:cNvSpPr>
          <p:nvPr>
            <p:ph type="subTitle" idx="1"/>
          </p:nvPr>
        </p:nvSpPr>
        <p:spPr>
          <a:xfrm>
            <a:off x="515937" y="4400550"/>
            <a:ext cx="5064063" cy="757238"/>
          </a:xfrm>
        </p:spPr>
        <p:txBody>
          <a:bodyPr anchor="t" anchorCtr="0">
            <a:normAutofit/>
          </a:bodyPr>
          <a:lstStyle>
            <a:lvl1pPr marL="0" indent="0" algn="l">
              <a:lnSpc>
                <a:spcPct val="100000"/>
              </a:lnSpc>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72AF7903-FC2A-4957-9B34-4201A4559563}"/>
              </a:ext>
            </a:extLst>
          </p:cNvPr>
          <p:cNvSpPr>
            <a:spLocks noGrp="1"/>
          </p:cNvSpPr>
          <p:nvPr>
            <p:ph type="body" sz="quarter" idx="10" hasCustomPrompt="1"/>
          </p:nvPr>
        </p:nvSpPr>
        <p:spPr>
          <a:xfrm>
            <a:off x="515938" y="5157788"/>
            <a:ext cx="5580062" cy="827087"/>
          </a:xfrm>
        </p:spPr>
        <p:txBody>
          <a:bodyPr>
            <a:noAutofit/>
          </a:bodyPr>
          <a:lstStyle>
            <a:lvl1pPr>
              <a:defRPr sz="1400" b="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Presentation Author</a:t>
            </a:r>
            <a:endParaRPr lang="en-GB" dirty="0"/>
          </a:p>
        </p:txBody>
      </p:sp>
      <p:sp>
        <p:nvSpPr>
          <p:cNvPr id="13" name="TextBox 12">
            <a:extLst>
              <a:ext uri="{FF2B5EF4-FFF2-40B4-BE49-F238E27FC236}">
                <a16:creationId xmlns:a16="http://schemas.microsoft.com/office/drawing/2014/main" id="{FD4A2C13-787D-481F-95FC-C70A0007BBB3}"/>
              </a:ext>
            </a:extLst>
          </p:cNvPr>
          <p:cNvSpPr txBox="1"/>
          <p:nvPr userDrawn="1"/>
        </p:nvSpPr>
        <p:spPr>
          <a:xfrm>
            <a:off x="6096000" y="5984875"/>
            <a:ext cx="5580063" cy="873125"/>
          </a:xfrm>
          <a:prstGeom prst="rect">
            <a:avLst/>
          </a:prstGeom>
          <a:noFill/>
        </p:spPr>
        <p:txBody>
          <a:bodyPr wrap="square" lIns="0" tIns="0" rIns="0" bIns="0" rtlCol="0" anchor="ctr" anchorCtr="0">
            <a:normAutofit/>
          </a:bodyPr>
          <a:lstStyle/>
          <a:p>
            <a:pPr algn="r"/>
            <a:r>
              <a:rPr lang="en-AU" sz="1400" b="1" i="0" u="none" strike="noStrike" baseline="0" dirty="0">
                <a:solidFill>
                  <a:schemeClr val="tx2"/>
                </a:solidFill>
                <a:latin typeface="Calibri" panose="020F0502020204030204" pitchFamily="34" charset="0"/>
              </a:rPr>
              <a:t>business</a:t>
            </a:r>
            <a:r>
              <a:rPr lang="en-AU" sz="1400" b="0" i="0" u="none" strike="noStrike" baseline="0" dirty="0">
                <a:solidFill>
                  <a:schemeClr val="tx2"/>
                </a:solidFill>
                <a:latin typeface="Calibri" panose="020F0502020204030204" pitchFamily="34" charset="0"/>
              </a:rPr>
              <a:t>.gov.au </a:t>
            </a:r>
            <a:r>
              <a:rPr lang="en-AU" sz="1400" b="0" i="0" u="none" strike="noStrike" baseline="0" dirty="0">
                <a:solidFill>
                  <a:schemeClr val="accent3"/>
                </a:solidFill>
                <a:latin typeface="Calibri" panose="020F0502020204030204" pitchFamily="34" charset="0"/>
              </a:rPr>
              <a:t>|</a:t>
            </a:r>
            <a:r>
              <a:rPr lang="en-AU" sz="1400" b="0" i="0" u="none" strike="noStrike" baseline="0" dirty="0">
                <a:solidFill>
                  <a:schemeClr val="tx2"/>
                </a:solidFill>
                <a:latin typeface="Calibri" panose="020F0502020204030204" pitchFamily="34" charset="0"/>
              </a:rPr>
              <a:t> call </a:t>
            </a:r>
            <a:r>
              <a:rPr lang="en-AU" sz="1400" b="1" i="0" u="none" strike="noStrike" baseline="0" dirty="0">
                <a:solidFill>
                  <a:schemeClr val="tx2"/>
                </a:solidFill>
                <a:latin typeface="Calibri" panose="020F0502020204030204" pitchFamily="34" charset="0"/>
              </a:rPr>
              <a:t>13 28 46</a:t>
            </a:r>
            <a:endParaRPr lang="en-GB" sz="1400" dirty="0">
              <a:solidFill>
                <a:schemeClr val="tx2"/>
              </a:solidFill>
            </a:endParaRPr>
          </a:p>
        </p:txBody>
      </p:sp>
      <p:sp>
        <p:nvSpPr>
          <p:cNvPr id="9" name="Picture Placeholder 5">
            <a:extLst>
              <a:ext uri="{FF2B5EF4-FFF2-40B4-BE49-F238E27FC236}">
                <a16:creationId xmlns:a16="http://schemas.microsoft.com/office/drawing/2014/main" id="{3CBD35F0-AC0F-48F1-95B7-BACEB4414581}"/>
              </a:ext>
            </a:extLst>
          </p:cNvPr>
          <p:cNvSpPr>
            <a:spLocks noGrp="1"/>
          </p:cNvSpPr>
          <p:nvPr>
            <p:ph type="pic" sz="quarter" idx="11"/>
          </p:nvPr>
        </p:nvSpPr>
        <p:spPr>
          <a:xfrm>
            <a:off x="6096000" y="574675"/>
            <a:ext cx="5580063" cy="5410200"/>
          </a:xfrm>
          <a:solidFill>
            <a:schemeClr val="bg2"/>
          </a:solidFill>
        </p:spPr>
        <p:txBody>
          <a:bodyPr/>
          <a:lstStyle/>
          <a:p>
            <a:r>
              <a:rPr lang="en-US"/>
              <a:t>Click icon to add picture</a:t>
            </a:r>
            <a:endParaRPr lang="en-GB"/>
          </a:p>
        </p:txBody>
      </p:sp>
      <p:pic>
        <p:nvPicPr>
          <p:cNvPr id="11" name="Picture 10">
            <a:extLst>
              <a:ext uri="{FF2B5EF4-FFF2-40B4-BE49-F238E27FC236}">
                <a16:creationId xmlns:a16="http://schemas.microsoft.com/office/drawing/2014/main" id="{9C43793C-5750-4641-9980-4CBEBA171C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937" y="429707"/>
            <a:ext cx="4539551" cy="641062"/>
          </a:xfrm>
          <a:prstGeom prst="rect">
            <a:avLst/>
          </a:prstGeom>
        </p:spPr>
      </p:pic>
    </p:spTree>
    <p:extLst>
      <p:ext uri="{BB962C8B-B14F-4D97-AF65-F5344CB8AC3E}">
        <p14:creationId xmlns:p14="http://schemas.microsoft.com/office/powerpoint/2010/main" val="2260351925"/>
      </p:ext>
    </p:extLst>
  </p:cSld>
  <p:clrMapOvr>
    <a:masterClrMapping/>
  </p:clrMapOvr>
  <p:extLst>
    <p:ext uri="{DCECCB84-F9BA-43D5-87BE-67443E8EF086}">
      <p15:sldGuideLst xmlns:p15="http://schemas.microsoft.com/office/powerpoint/2012/main">
        <p15:guide id="1" orient="horz" pos="1094">
          <p15:clr>
            <a:srgbClr val="FBAE40"/>
          </p15:clr>
        </p15:guide>
        <p15:guide id="3" pos="3840" userDrawn="1">
          <p15:clr>
            <a:srgbClr val="FBAE40"/>
          </p15:clr>
        </p15:guide>
        <p15:guide id="4" orient="horz" pos="2772">
          <p15:clr>
            <a:srgbClr val="FBAE40"/>
          </p15:clr>
        </p15:guide>
        <p15:guide id="5" orient="horz" pos="3249">
          <p15:clr>
            <a:srgbClr val="FBAE40"/>
          </p15:clr>
        </p15:guide>
        <p15:guide id="6" orient="horz" pos="3770">
          <p15:clr>
            <a:srgbClr val="FBAE40"/>
          </p15:clr>
        </p15:guide>
        <p15:guide id="7" pos="352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hoto + DP lon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CCB1A49-DD9E-41D8-9F65-8683BAA05142}"/>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98"/>
          <a:stretch/>
        </p:blipFill>
        <p:spPr>
          <a:xfrm>
            <a:off x="0" y="1449388"/>
            <a:ext cx="12192000" cy="4535487"/>
          </a:xfrm>
          <a:prstGeom prst="rect">
            <a:avLst/>
          </a:prstGeom>
        </p:spPr>
      </p:pic>
      <p:sp>
        <p:nvSpPr>
          <p:cNvPr id="16" name="Picture Placeholder 15">
            <a:extLst>
              <a:ext uri="{FF2B5EF4-FFF2-40B4-BE49-F238E27FC236}">
                <a16:creationId xmlns:a16="http://schemas.microsoft.com/office/drawing/2014/main" id="{9BEF3FDA-90B7-4E02-92CD-72102F8F5A9D}"/>
              </a:ext>
            </a:extLst>
          </p:cNvPr>
          <p:cNvSpPr>
            <a:spLocks noGrp="1"/>
          </p:cNvSpPr>
          <p:nvPr>
            <p:ph type="pic" sz="quarter" idx="11" hasCustomPrompt="1"/>
          </p:nvPr>
        </p:nvSpPr>
        <p:spPr>
          <a:xfrm>
            <a:off x="10488061" y="6142620"/>
            <a:ext cx="1188001" cy="558218"/>
          </a:xfrm>
          <a:noFill/>
        </p:spPr>
        <p:txBody>
          <a:bodyPr anchor="t" anchorCtr="0">
            <a:normAutofit/>
          </a:bodyPr>
          <a:lstStyle>
            <a:lvl1pPr algn="l">
              <a:defRPr sz="1000"/>
            </a:lvl1pPr>
          </a:lstStyle>
          <a:p>
            <a:r>
              <a:rPr lang="en-AU" dirty="0"/>
              <a:t>Logo</a:t>
            </a:r>
            <a:endParaRPr lang="en-GB" dirty="0"/>
          </a:p>
        </p:txBody>
      </p:sp>
      <p:sp>
        <p:nvSpPr>
          <p:cNvPr id="2" name="Title 1">
            <a:extLst>
              <a:ext uri="{FF2B5EF4-FFF2-40B4-BE49-F238E27FC236}">
                <a16:creationId xmlns:a16="http://schemas.microsoft.com/office/drawing/2014/main" id="{CA0A48BE-BDE2-48BE-9A18-5188A965E3B3}"/>
              </a:ext>
            </a:extLst>
          </p:cNvPr>
          <p:cNvSpPr>
            <a:spLocks noGrp="1"/>
          </p:cNvSpPr>
          <p:nvPr>
            <p:ph type="ctrTitle"/>
          </p:nvPr>
        </p:nvSpPr>
        <p:spPr>
          <a:xfrm>
            <a:off x="515938" y="1736725"/>
            <a:ext cx="5075237" cy="2663825"/>
          </a:xfrm>
        </p:spPr>
        <p:txBody>
          <a:bodyPr anchor="ctr" anchorCtr="0">
            <a:normAutofit/>
          </a:bodyPr>
          <a:lstStyle>
            <a:lvl1pPr algn="l">
              <a:lnSpc>
                <a:spcPct val="100000"/>
              </a:lnSpc>
              <a:defRPr sz="56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21231354-E9D5-4AC1-B3B2-58BF4070413E}"/>
              </a:ext>
            </a:extLst>
          </p:cNvPr>
          <p:cNvSpPr>
            <a:spLocks noGrp="1"/>
          </p:cNvSpPr>
          <p:nvPr>
            <p:ph type="subTitle" idx="1"/>
          </p:nvPr>
        </p:nvSpPr>
        <p:spPr>
          <a:xfrm>
            <a:off x="515937" y="4400550"/>
            <a:ext cx="5064063" cy="757238"/>
          </a:xfrm>
        </p:spPr>
        <p:txBody>
          <a:bodyPr anchor="t" anchorCtr="0">
            <a:normAutofit/>
          </a:bodyPr>
          <a:lstStyle>
            <a:lvl1pPr marL="0" indent="0" algn="l">
              <a:lnSpc>
                <a:spcPct val="100000"/>
              </a:lnSpc>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72AF7903-FC2A-4957-9B34-4201A4559563}"/>
              </a:ext>
            </a:extLst>
          </p:cNvPr>
          <p:cNvSpPr>
            <a:spLocks noGrp="1"/>
          </p:cNvSpPr>
          <p:nvPr>
            <p:ph type="body" sz="quarter" idx="10" hasCustomPrompt="1"/>
          </p:nvPr>
        </p:nvSpPr>
        <p:spPr>
          <a:xfrm>
            <a:off x="515938" y="5157788"/>
            <a:ext cx="5580062" cy="827087"/>
          </a:xfrm>
        </p:spPr>
        <p:txBody>
          <a:bodyPr>
            <a:noAutofit/>
          </a:bodyPr>
          <a:lstStyle>
            <a:lvl1pPr>
              <a:defRPr sz="1400" b="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Presentation Author</a:t>
            </a:r>
            <a:endParaRPr lang="en-GB" dirty="0"/>
          </a:p>
        </p:txBody>
      </p:sp>
      <p:sp>
        <p:nvSpPr>
          <p:cNvPr id="13" name="TextBox 12">
            <a:extLst>
              <a:ext uri="{FF2B5EF4-FFF2-40B4-BE49-F238E27FC236}">
                <a16:creationId xmlns:a16="http://schemas.microsoft.com/office/drawing/2014/main" id="{FD4A2C13-787D-481F-95FC-C70A0007BBB3}"/>
              </a:ext>
            </a:extLst>
          </p:cNvPr>
          <p:cNvSpPr txBox="1"/>
          <p:nvPr userDrawn="1"/>
        </p:nvSpPr>
        <p:spPr>
          <a:xfrm>
            <a:off x="515938" y="5984875"/>
            <a:ext cx="5580063" cy="873125"/>
          </a:xfrm>
          <a:prstGeom prst="rect">
            <a:avLst/>
          </a:prstGeom>
          <a:noFill/>
        </p:spPr>
        <p:txBody>
          <a:bodyPr wrap="square" lIns="0" tIns="0" rIns="0" bIns="0" rtlCol="0" anchor="ctr" anchorCtr="0">
            <a:normAutofit/>
          </a:bodyPr>
          <a:lstStyle/>
          <a:p>
            <a:pPr algn="l"/>
            <a:r>
              <a:rPr lang="en-AU" sz="1400" b="1" i="0" u="none" strike="noStrike" baseline="0" dirty="0">
                <a:solidFill>
                  <a:schemeClr val="tx2"/>
                </a:solidFill>
                <a:latin typeface="Calibri" panose="020F0502020204030204" pitchFamily="34" charset="0"/>
              </a:rPr>
              <a:t>business</a:t>
            </a:r>
            <a:r>
              <a:rPr lang="en-AU" sz="1400" b="0" i="0" u="none" strike="noStrike" baseline="0" dirty="0">
                <a:solidFill>
                  <a:schemeClr val="tx2"/>
                </a:solidFill>
                <a:latin typeface="Calibri" panose="020F0502020204030204" pitchFamily="34" charset="0"/>
              </a:rPr>
              <a:t>.gov.au </a:t>
            </a:r>
            <a:r>
              <a:rPr lang="en-AU" sz="1400" b="0" i="0" u="none" strike="noStrike" baseline="0" dirty="0">
                <a:solidFill>
                  <a:schemeClr val="accent3"/>
                </a:solidFill>
                <a:latin typeface="Calibri" panose="020F0502020204030204" pitchFamily="34" charset="0"/>
              </a:rPr>
              <a:t>|</a:t>
            </a:r>
            <a:r>
              <a:rPr lang="en-AU" sz="1400" b="0" i="0" u="none" strike="noStrike" baseline="0" dirty="0">
                <a:solidFill>
                  <a:schemeClr val="tx2"/>
                </a:solidFill>
                <a:latin typeface="Calibri" panose="020F0502020204030204" pitchFamily="34" charset="0"/>
              </a:rPr>
              <a:t> call </a:t>
            </a:r>
            <a:r>
              <a:rPr lang="en-AU" sz="1400" b="1" i="0" u="none" strike="noStrike" baseline="0" dirty="0">
                <a:solidFill>
                  <a:schemeClr val="tx2"/>
                </a:solidFill>
                <a:latin typeface="Calibri" panose="020F0502020204030204" pitchFamily="34" charset="0"/>
              </a:rPr>
              <a:t>13 28 46</a:t>
            </a:r>
            <a:endParaRPr lang="en-GB" sz="1400" dirty="0">
              <a:solidFill>
                <a:schemeClr val="tx2"/>
              </a:solidFill>
            </a:endParaRPr>
          </a:p>
        </p:txBody>
      </p:sp>
      <p:sp>
        <p:nvSpPr>
          <p:cNvPr id="4" name="TextBox 3">
            <a:extLst>
              <a:ext uri="{FF2B5EF4-FFF2-40B4-BE49-F238E27FC236}">
                <a16:creationId xmlns:a16="http://schemas.microsoft.com/office/drawing/2014/main" id="{89539041-0623-4809-909D-1F75258E7021}"/>
              </a:ext>
            </a:extLst>
          </p:cNvPr>
          <p:cNvSpPr txBox="1"/>
          <p:nvPr userDrawn="1"/>
        </p:nvSpPr>
        <p:spPr>
          <a:xfrm>
            <a:off x="8229606" y="5984875"/>
            <a:ext cx="1742510" cy="873125"/>
          </a:xfrm>
          <a:prstGeom prst="rect">
            <a:avLst/>
          </a:prstGeom>
          <a:noFill/>
        </p:spPr>
        <p:txBody>
          <a:bodyPr wrap="square" lIns="0" tIns="0" rIns="0" bIns="0" rtlCol="0" anchor="ctr" anchorCtr="0">
            <a:normAutofit/>
          </a:bodyPr>
          <a:lstStyle/>
          <a:p>
            <a:pPr algn="r"/>
            <a:r>
              <a:rPr lang="en-GB" sz="900" b="1" dirty="0">
                <a:solidFill>
                  <a:schemeClr val="accent3"/>
                </a:solidFill>
              </a:rPr>
              <a:t>Delivered in partnership with</a:t>
            </a:r>
          </a:p>
        </p:txBody>
      </p:sp>
      <p:cxnSp>
        <p:nvCxnSpPr>
          <p:cNvPr id="14" name="Straight Connector 13">
            <a:extLst>
              <a:ext uri="{FF2B5EF4-FFF2-40B4-BE49-F238E27FC236}">
                <a16:creationId xmlns:a16="http://schemas.microsoft.com/office/drawing/2014/main" id="{6109F0EC-730B-428F-9782-20DC93BB4484}"/>
              </a:ext>
            </a:extLst>
          </p:cNvPr>
          <p:cNvCxnSpPr/>
          <p:nvPr userDrawn="1"/>
        </p:nvCxnSpPr>
        <p:spPr>
          <a:xfrm>
            <a:off x="10210800" y="6124364"/>
            <a:ext cx="0" cy="58123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Picture Placeholder 5">
            <a:extLst>
              <a:ext uri="{FF2B5EF4-FFF2-40B4-BE49-F238E27FC236}">
                <a16:creationId xmlns:a16="http://schemas.microsoft.com/office/drawing/2014/main" id="{E9CEAAD7-F26F-412E-AF6D-E755171BF80B}"/>
              </a:ext>
            </a:extLst>
          </p:cNvPr>
          <p:cNvSpPr>
            <a:spLocks noGrp="1"/>
          </p:cNvSpPr>
          <p:nvPr>
            <p:ph type="pic" sz="quarter" idx="12"/>
          </p:nvPr>
        </p:nvSpPr>
        <p:spPr>
          <a:xfrm>
            <a:off x="6096000" y="574675"/>
            <a:ext cx="5580063" cy="5410200"/>
          </a:xfrm>
          <a:solidFill>
            <a:schemeClr val="bg2"/>
          </a:solidFill>
        </p:spPr>
        <p:txBody>
          <a:bodyPr/>
          <a:lstStyle/>
          <a:p>
            <a:r>
              <a:rPr lang="en-US"/>
              <a:t>Click icon to add picture</a:t>
            </a:r>
            <a:endParaRPr lang="en-GB"/>
          </a:p>
        </p:txBody>
      </p:sp>
      <p:pic>
        <p:nvPicPr>
          <p:cNvPr id="18" name="Picture 17">
            <a:extLst>
              <a:ext uri="{FF2B5EF4-FFF2-40B4-BE49-F238E27FC236}">
                <a16:creationId xmlns:a16="http://schemas.microsoft.com/office/drawing/2014/main" id="{9C43793C-5750-4641-9980-4CBEBA171C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937" y="429707"/>
            <a:ext cx="4539551" cy="641062"/>
          </a:xfrm>
          <a:prstGeom prst="rect">
            <a:avLst/>
          </a:prstGeom>
        </p:spPr>
      </p:pic>
    </p:spTree>
    <p:extLst>
      <p:ext uri="{BB962C8B-B14F-4D97-AF65-F5344CB8AC3E}">
        <p14:creationId xmlns:p14="http://schemas.microsoft.com/office/powerpoint/2010/main" val="4264985834"/>
      </p:ext>
    </p:extLst>
  </p:cSld>
  <p:clrMapOvr>
    <a:masterClrMapping/>
  </p:clrMapOvr>
  <p:extLst>
    <p:ext uri="{DCECCB84-F9BA-43D5-87BE-67443E8EF086}">
      <p15:sldGuideLst xmlns:p15="http://schemas.microsoft.com/office/powerpoint/2012/main">
        <p15:guide id="1" orient="horz" pos="1094">
          <p15:clr>
            <a:srgbClr val="FBAE40"/>
          </p15:clr>
        </p15:guide>
        <p15:guide id="3" pos="3840">
          <p15:clr>
            <a:srgbClr val="FBAE40"/>
          </p15:clr>
        </p15:guide>
        <p15:guide id="4" orient="horz" pos="2772">
          <p15:clr>
            <a:srgbClr val="FBAE40"/>
          </p15:clr>
        </p15:guide>
        <p15:guide id="5" orient="horz" pos="3249">
          <p15:clr>
            <a:srgbClr val="FBAE40"/>
          </p15:clr>
        </p15:guide>
        <p15:guide id="6" orient="horz" pos="3770">
          <p15:clr>
            <a:srgbClr val="FBAE40"/>
          </p15:clr>
        </p15:guide>
        <p15:guide id="7" pos="352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Photo + DP shor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40BE95-9FEA-411E-9758-F61A781C30E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98"/>
          <a:stretch/>
        </p:blipFill>
        <p:spPr>
          <a:xfrm>
            <a:off x="0" y="1449388"/>
            <a:ext cx="12192000" cy="4535487"/>
          </a:xfrm>
          <a:prstGeom prst="rect">
            <a:avLst/>
          </a:prstGeom>
        </p:spPr>
      </p:pic>
      <p:sp>
        <p:nvSpPr>
          <p:cNvPr id="16" name="Picture Placeholder 15">
            <a:extLst>
              <a:ext uri="{FF2B5EF4-FFF2-40B4-BE49-F238E27FC236}">
                <a16:creationId xmlns:a16="http://schemas.microsoft.com/office/drawing/2014/main" id="{9BEF3FDA-90B7-4E02-92CD-72102F8F5A9D}"/>
              </a:ext>
            </a:extLst>
          </p:cNvPr>
          <p:cNvSpPr>
            <a:spLocks noGrp="1"/>
          </p:cNvSpPr>
          <p:nvPr>
            <p:ph type="pic" sz="quarter" idx="11" hasCustomPrompt="1"/>
          </p:nvPr>
        </p:nvSpPr>
        <p:spPr>
          <a:xfrm>
            <a:off x="11118061" y="6142620"/>
            <a:ext cx="558000" cy="558218"/>
          </a:xfrm>
          <a:noFill/>
        </p:spPr>
        <p:txBody>
          <a:bodyPr anchor="t" anchorCtr="0">
            <a:normAutofit/>
          </a:bodyPr>
          <a:lstStyle>
            <a:lvl1pPr algn="l">
              <a:defRPr sz="1000"/>
            </a:lvl1pPr>
          </a:lstStyle>
          <a:p>
            <a:r>
              <a:rPr lang="en-AU" dirty="0"/>
              <a:t>Logo</a:t>
            </a:r>
            <a:endParaRPr lang="en-GB" dirty="0"/>
          </a:p>
        </p:txBody>
      </p:sp>
      <p:sp>
        <p:nvSpPr>
          <p:cNvPr id="2" name="Title 1">
            <a:extLst>
              <a:ext uri="{FF2B5EF4-FFF2-40B4-BE49-F238E27FC236}">
                <a16:creationId xmlns:a16="http://schemas.microsoft.com/office/drawing/2014/main" id="{CA0A48BE-BDE2-48BE-9A18-5188A965E3B3}"/>
              </a:ext>
            </a:extLst>
          </p:cNvPr>
          <p:cNvSpPr>
            <a:spLocks noGrp="1"/>
          </p:cNvSpPr>
          <p:nvPr>
            <p:ph type="ctrTitle"/>
          </p:nvPr>
        </p:nvSpPr>
        <p:spPr>
          <a:xfrm>
            <a:off x="515938" y="1736725"/>
            <a:ext cx="5075237" cy="2663825"/>
          </a:xfrm>
        </p:spPr>
        <p:txBody>
          <a:bodyPr anchor="ctr" anchorCtr="0">
            <a:normAutofit/>
          </a:bodyPr>
          <a:lstStyle>
            <a:lvl1pPr algn="l">
              <a:lnSpc>
                <a:spcPct val="100000"/>
              </a:lnSpc>
              <a:defRPr sz="56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21231354-E9D5-4AC1-B3B2-58BF4070413E}"/>
              </a:ext>
            </a:extLst>
          </p:cNvPr>
          <p:cNvSpPr>
            <a:spLocks noGrp="1"/>
          </p:cNvSpPr>
          <p:nvPr>
            <p:ph type="subTitle" idx="1"/>
          </p:nvPr>
        </p:nvSpPr>
        <p:spPr>
          <a:xfrm>
            <a:off x="515937" y="4400550"/>
            <a:ext cx="5064063" cy="757238"/>
          </a:xfrm>
        </p:spPr>
        <p:txBody>
          <a:bodyPr anchor="t" anchorCtr="0">
            <a:normAutofit/>
          </a:bodyPr>
          <a:lstStyle>
            <a:lvl1pPr marL="0" indent="0" algn="l">
              <a:lnSpc>
                <a:spcPct val="100000"/>
              </a:lnSpc>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72AF7903-FC2A-4957-9B34-4201A4559563}"/>
              </a:ext>
            </a:extLst>
          </p:cNvPr>
          <p:cNvSpPr>
            <a:spLocks noGrp="1"/>
          </p:cNvSpPr>
          <p:nvPr>
            <p:ph type="body" sz="quarter" idx="10" hasCustomPrompt="1"/>
          </p:nvPr>
        </p:nvSpPr>
        <p:spPr>
          <a:xfrm>
            <a:off x="515938" y="5157788"/>
            <a:ext cx="5580062" cy="827087"/>
          </a:xfrm>
        </p:spPr>
        <p:txBody>
          <a:bodyPr>
            <a:noAutofit/>
          </a:bodyPr>
          <a:lstStyle>
            <a:lvl1pPr>
              <a:defRPr sz="1400" b="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Presentation Author</a:t>
            </a:r>
            <a:endParaRPr lang="en-GB" dirty="0"/>
          </a:p>
        </p:txBody>
      </p:sp>
      <p:sp>
        <p:nvSpPr>
          <p:cNvPr id="13" name="TextBox 12">
            <a:extLst>
              <a:ext uri="{FF2B5EF4-FFF2-40B4-BE49-F238E27FC236}">
                <a16:creationId xmlns:a16="http://schemas.microsoft.com/office/drawing/2014/main" id="{FD4A2C13-787D-481F-95FC-C70A0007BBB3}"/>
              </a:ext>
            </a:extLst>
          </p:cNvPr>
          <p:cNvSpPr txBox="1"/>
          <p:nvPr userDrawn="1"/>
        </p:nvSpPr>
        <p:spPr>
          <a:xfrm>
            <a:off x="515938" y="5984875"/>
            <a:ext cx="5580063" cy="873125"/>
          </a:xfrm>
          <a:prstGeom prst="rect">
            <a:avLst/>
          </a:prstGeom>
          <a:noFill/>
        </p:spPr>
        <p:txBody>
          <a:bodyPr wrap="square" lIns="0" tIns="0" rIns="0" bIns="0" rtlCol="0" anchor="ctr" anchorCtr="0">
            <a:normAutofit/>
          </a:bodyPr>
          <a:lstStyle/>
          <a:p>
            <a:pPr algn="l"/>
            <a:r>
              <a:rPr lang="en-AU" sz="1400" b="1" i="0" u="none" strike="noStrike" baseline="0" dirty="0">
                <a:solidFill>
                  <a:schemeClr val="tx2"/>
                </a:solidFill>
                <a:latin typeface="Calibri" panose="020F0502020204030204" pitchFamily="34" charset="0"/>
              </a:rPr>
              <a:t>business</a:t>
            </a:r>
            <a:r>
              <a:rPr lang="en-AU" sz="1400" b="0" i="0" u="none" strike="noStrike" baseline="0" dirty="0">
                <a:solidFill>
                  <a:schemeClr val="tx2"/>
                </a:solidFill>
                <a:latin typeface="Calibri" panose="020F0502020204030204" pitchFamily="34" charset="0"/>
              </a:rPr>
              <a:t>.gov.au </a:t>
            </a:r>
            <a:r>
              <a:rPr lang="en-AU" sz="1400" b="0" i="0" u="none" strike="noStrike" baseline="0" dirty="0">
                <a:solidFill>
                  <a:schemeClr val="accent3"/>
                </a:solidFill>
                <a:latin typeface="Calibri" panose="020F0502020204030204" pitchFamily="34" charset="0"/>
              </a:rPr>
              <a:t>|</a:t>
            </a:r>
            <a:r>
              <a:rPr lang="en-AU" sz="1400" b="0" i="0" u="none" strike="noStrike" baseline="0" dirty="0">
                <a:solidFill>
                  <a:schemeClr val="tx2"/>
                </a:solidFill>
                <a:latin typeface="Calibri" panose="020F0502020204030204" pitchFamily="34" charset="0"/>
              </a:rPr>
              <a:t> call </a:t>
            </a:r>
            <a:r>
              <a:rPr lang="en-AU" sz="1400" b="1" i="0" u="none" strike="noStrike" baseline="0" dirty="0">
                <a:solidFill>
                  <a:schemeClr val="tx2"/>
                </a:solidFill>
                <a:latin typeface="Calibri" panose="020F0502020204030204" pitchFamily="34" charset="0"/>
              </a:rPr>
              <a:t>13 28 46</a:t>
            </a:r>
            <a:endParaRPr lang="en-GB" sz="1400" dirty="0">
              <a:solidFill>
                <a:schemeClr val="tx2"/>
              </a:solidFill>
            </a:endParaRPr>
          </a:p>
        </p:txBody>
      </p:sp>
      <p:sp>
        <p:nvSpPr>
          <p:cNvPr id="4" name="TextBox 3">
            <a:extLst>
              <a:ext uri="{FF2B5EF4-FFF2-40B4-BE49-F238E27FC236}">
                <a16:creationId xmlns:a16="http://schemas.microsoft.com/office/drawing/2014/main" id="{89539041-0623-4809-909D-1F75258E7021}"/>
              </a:ext>
            </a:extLst>
          </p:cNvPr>
          <p:cNvSpPr txBox="1"/>
          <p:nvPr userDrawn="1"/>
        </p:nvSpPr>
        <p:spPr>
          <a:xfrm>
            <a:off x="8915401" y="5984875"/>
            <a:ext cx="1686715" cy="873125"/>
          </a:xfrm>
          <a:prstGeom prst="rect">
            <a:avLst/>
          </a:prstGeom>
          <a:noFill/>
        </p:spPr>
        <p:txBody>
          <a:bodyPr wrap="square" lIns="0" tIns="0" rIns="0" bIns="0" rtlCol="0" anchor="ctr" anchorCtr="0">
            <a:normAutofit/>
          </a:bodyPr>
          <a:lstStyle/>
          <a:p>
            <a:pPr algn="r"/>
            <a:r>
              <a:rPr lang="en-GB" sz="900" b="1" dirty="0">
                <a:solidFill>
                  <a:schemeClr val="accent3"/>
                </a:solidFill>
              </a:rPr>
              <a:t>Delivered in partnership with</a:t>
            </a:r>
          </a:p>
        </p:txBody>
      </p:sp>
      <p:cxnSp>
        <p:nvCxnSpPr>
          <p:cNvPr id="14" name="Straight Connector 13">
            <a:extLst>
              <a:ext uri="{FF2B5EF4-FFF2-40B4-BE49-F238E27FC236}">
                <a16:creationId xmlns:a16="http://schemas.microsoft.com/office/drawing/2014/main" id="{6109F0EC-730B-428F-9782-20DC93BB4484}"/>
              </a:ext>
            </a:extLst>
          </p:cNvPr>
          <p:cNvCxnSpPr/>
          <p:nvPr userDrawn="1"/>
        </p:nvCxnSpPr>
        <p:spPr>
          <a:xfrm>
            <a:off x="10840800" y="6124364"/>
            <a:ext cx="0" cy="58123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Picture Placeholder 5">
            <a:extLst>
              <a:ext uri="{FF2B5EF4-FFF2-40B4-BE49-F238E27FC236}">
                <a16:creationId xmlns:a16="http://schemas.microsoft.com/office/drawing/2014/main" id="{8E4E9B6F-7A13-4EEB-9F8A-E792D0F56F3E}"/>
              </a:ext>
            </a:extLst>
          </p:cNvPr>
          <p:cNvSpPr>
            <a:spLocks noGrp="1"/>
          </p:cNvSpPr>
          <p:nvPr>
            <p:ph type="pic" sz="quarter" idx="12"/>
          </p:nvPr>
        </p:nvSpPr>
        <p:spPr>
          <a:xfrm>
            <a:off x="6096000" y="574675"/>
            <a:ext cx="5580063" cy="5410200"/>
          </a:xfrm>
          <a:solidFill>
            <a:schemeClr val="bg2"/>
          </a:solidFill>
        </p:spPr>
        <p:txBody>
          <a:bodyPr/>
          <a:lstStyle/>
          <a:p>
            <a:r>
              <a:rPr lang="en-US"/>
              <a:t>Click icon to add picture</a:t>
            </a:r>
            <a:endParaRPr lang="en-GB"/>
          </a:p>
        </p:txBody>
      </p:sp>
      <p:pic>
        <p:nvPicPr>
          <p:cNvPr id="18" name="Picture 17">
            <a:extLst>
              <a:ext uri="{FF2B5EF4-FFF2-40B4-BE49-F238E27FC236}">
                <a16:creationId xmlns:a16="http://schemas.microsoft.com/office/drawing/2014/main" id="{9C43793C-5750-4641-9980-4CBEBA171C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937" y="429707"/>
            <a:ext cx="4539551" cy="641062"/>
          </a:xfrm>
          <a:prstGeom prst="rect">
            <a:avLst/>
          </a:prstGeom>
        </p:spPr>
      </p:pic>
    </p:spTree>
    <p:extLst>
      <p:ext uri="{BB962C8B-B14F-4D97-AF65-F5344CB8AC3E}">
        <p14:creationId xmlns:p14="http://schemas.microsoft.com/office/powerpoint/2010/main" val="2548916721"/>
      </p:ext>
    </p:extLst>
  </p:cSld>
  <p:clrMapOvr>
    <a:masterClrMapping/>
  </p:clrMapOvr>
  <p:extLst>
    <p:ext uri="{DCECCB84-F9BA-43D5-87BE-67443E8EF086}">
      <p15:sldGuideLst xmlns:p15="http://schemas.microsoft.com/office/powerpoint/2012/main">
        <p15:guide id="1" orient="horz" pos="1094">
          <p15:clr>
            <a:srgbClr val="FBAE40"/>
          </p15:clr>
        </p15:guide>
        <p15:guide id="3" pos="3840">
          <p15:clr>
            <a:srgbClr val="FBAE40"/>
          </p15:clr>
        </p15:guide>
        <p15:guide id="4" orient="horz" pos="2772">
          <p15:clr>
            <a:srgbClr val="FBAE40"/>
          </p15:clr>
        </p15:guide>
        <p15:guide id="5" orient="horz" pos="3249">
          <p15:clr>
            <a:srgbClr val="FBAE40"/>
          </p15:clr>
        </p15:guide>
        <p15:guide id="6" orient="horz" pos="3770">
          <p15:clr>
            <a:srgbClr val="FBAE40"/>
          </p15:clr>
        </p15:guide>
        <p15:guide id="7" pos="352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 -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DC08A4-994B-43CB-95F8-5A1808D55CC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936" y="0"/>
            <a:ext cx="11942064" cy="6858000"/>
          </a:xfrm>
          <a:prstGeom prst="rect">
            <a:avLst/>
          </a:prstGeom>
        </p:spPr>
      </p:pic>
      <p:sp>
        <p:nvSpPr>
          <p:cNvPr id="2" name="Title 1">
            <a:extLst>
              <a:ext uri="{FF2B5EF4-FFF2-40B4-BE49-F238E27FC236}">
                <a16:creationId xmlns:a16="http://schemas.microsoft.com/office/drawing/2014/main" id="{4BC74A11-B70C-43EC-8E96-313A4A79F640}"/>
              </a:ext>
            </a:extLst>
          </p:cNvPr>
          <p:cNvSpPr>
            <a:spLocks noGrp="1"/>
          </p:cNvSpPr>
          <p:nvPr>
            <p:ph type="title"/>
          </p:nvPr>
        </p:nvSpPr>
        <p:spPr>
          <a:xfrm>
            <a:off x="1019174" y="2673350"/>
            <a:ext cx="10656885" cy="1889125"/>
          </a:xfrm>
        </p:spPr>
        <p:txBody>
          <a:bodyPr anchor="t" anchorCtr="0">
            <a:normAutofit/>
          </a:bodyPr>
          <a:lstStyle>
            <a:lvl1pPr>
              <a:defRPr sz="56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169648D-956A-46A8-95FE-E21624B61A2D}"/>
              </a:ext>
            </a:extLst>
          </p:cNvPr>
          <p:cNvSpPr>
            <a:spLocks noGrp="1"/>
          </p:cNvSpPr>
          <p:nvPr>
            <p:ph type="body" idx="1"/>
          </p:nvPr>
        </p:nvSpPr>
        <p:spPr>
          <a:xfrm>
            <a:off x="1019174" y="4589463"/>
            <a:ext cx="10656886"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1A39D7-A80D-4F1A-ACA6-D71BBE68661A}"/>
              </a:ext>
            </a:extLst>
          </p:cNvPr>
          <p:cNvSpPr>
            <a:spLocks noGrp="1"/>
          </p:cNvSpPr>
          <p:nvPr>
            <p:ph type="dt" sz="half" idx="10"/>
          </p:nvPr>
        </p:nvSpPr>
        <p:spPr/>
        <p:txBody>
          <a:bodyPr/>
          <a:lstStyle>
            <a:lvl1pPr>
              <a:defRPr>
                <a:solidFill>
                  <a:schemeClr val="bg1"/>
                </a:solidFill>
              </a:defRPr>
            </a:lvl1pPr>
          </a:lstStyle>
          <a:p>
            <a:fld id="{B276B542-48BD-48EB-AA19-DA482F4F1E6A}" type="datetimeFigureOut">
              <a:rPr lang="en-GB" smtClean="0"/>
              <a:pPr/>
              <a:t>29/11/2023</a:t>
            </a:fld>
            <a:endParaRPr lang="en-GB"/>
          </a:p>
        </p:txBody>
      </p:sp>
      <p:sp>
        <p:nvSpPr>
          <p:cNvPr id="5" name="Footer Placeholder 4">
            <a:extLst>
              <a:ext uri="{FF2B5EF4-FFF2-40B4-BE49-F238E27FC236}">
                <a16:creationId xmlns:a16="http://schemas.microsoft.com/office/drawing/2014/main" id="{D693B7FF-0C2A-4E77-ADDD-E439B6060278}"/>
              </a:ext>
            </a:extLst>
          </p:cNvPr>
          <p:cNvSpPr>
            <a:spLocks noGrp="1"/>
          </p:cNvSpPr>
          <p:nvPr>
            <p:ph type="ftr" sz="quarter" idx="11"/>
          </p:nvPr>
        </p:nvSpPr>
        <p:spPr>
          <a:xfrm>
            <a:off x="1019174" y="1992314"/>
            <a:ext cx="10656885" cy="681036"/>
          </a:xfrm>
        </p:spPr>
        <p:txBody>
          <a:bodyPr lIns="0" anchor="t" anchorCtr="0"/>
          <a:lstStyle>
            <a:lvl1pPr>
              <a:defRPr sz="2200"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E17A9DFE-B90C-46F7-AA69-C021EAAEEF66}"/>
              </a:ext>
            </a:extLst>
          </p:cNvPr>
          <p:cNvSpPr>
            <a:spLocks noGrp="1"/>
          </p:cNvSpPr>
          <p:nvPr>
            <p:ph type="sldNum" sz="quarter" idx="12"/>
          </p:nvPr>
        </p:nvSpPr>
        <p:spPr>
          <a:xfrm>
            <a:off x="11172825" y="6165851"/>
            <a:ext cx="503234" cy="503238"/>
          </a:xfrm>
        </p:spPr>
        <p:txBody>
          <a:bodyPr/>
          <a:lstStyle>
            <a:lvl1pPr>
              <a:defRPr>
                <a:solidFill>
                  <a:schemeClr val="bg1"/>
                </a:solidFill>
              </a:defRPr>
            </a:lvl1pPr>
          </a:lstStyle>
          <a:p>
            <a:fld id="{22045FA1-97FB-4580-B74E-5BDF496C87CF}" type="slidenum">
              <a:rPr lang="en-GB" smtClean="0"/>
              <a:pPr/>
              <a:t>‹#›</a:t>
            </a:fld>
            <a:endParaRPr lang="en-GB" dirty="0"/>
          </a:p>
        </p:txBody>
      </p:sp>
      <p:cxnSp>
        <p:nvCxnSpPr>
          <p:cNvPr id="11" name="Straight Connector 10">
            <a:extLst>
              <a:ext uri="{FF2B5EF4-FFF2-40B4-BE49-F238E27FC236}">
                <a16:creationId xmlns:a16="http://schemas.microsoft.com/office/drawing/2014/main" id="{D6BA00AE-D833-427D-B12D-3118F3BF0017}"/>
              </a:ext>
            </a:extLst>
          </p:cNvPr>
          <p:cNvCxnSpPr>
            <a:cxnSpLocks/>
          </p:cNvCxnSpPr>
          <p:nvPr userDrawn="1"/>
        </p:nvCxnSpPr>
        <p:spPr>
          <a:xfrm>
            <a:off x="11391284" y="6327470"/>
            <a:ext cx="0" cy="18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486250"/>
      </p:ext>
    </p:extLst>
  </p:cSld>
  <p:clrMapOvr>
    <a:masterClrMapping/>
  </p:clrMapOvr>
  <p:extLst>
    <p:ext uri="{DCECCB84-F9BA-43D5-87BE-67443E8EF086}">
      <p15:sldGuideLst xmlns:p15="http://schemas.microsoft.com/office/powerpoint/2012/main">
        <p15:guide id="1" orient="horz" pos="1253" userDrawn="1">
          <p15:clr>
            <a:srgbClr val="FBAE40"/>
          </p15:clr>
        </p15:guide>
        <p15:guide id="2" orient="horz" pos="1684" userDrawn="1">
          <p15:clr>
            <a:srgbClr val="FBAE40"/>
          </p15:clr>
        </p15:guide>
        <p15:guide id="3"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Slide -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DC08A4-994B-43CB-95F8-5A1808D55CC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256032" cy="6858000"/>
          </a:xfrm>
          <a:prstGeom prst="rect">
            <a:avLst/>
          </a:prstGeom>
        </p:spPr>
      </p:pic>
      <p:sp>
        <p:nvSpPr>
          <p:cNvPr id="2" name="Title 1">
            <a:extLst>
              <a:ext uri="{FF2B5EF4-FFF2-40B4-BE49-F238E27FC236}">
                <a16:creationId xmlns:a16="http://schemas.microsoft.com/office/drawing/2014/main" id="{4BC74A11-B70C-43EC-8E96-313A4A79F640}"/>
              </a:ext>
            </a:extLst>
          </p:cNvPr>
          <p:cNvSpPr>
            <a:spLocks noGrp="1"/>
          </p:cNvSpPr>
          <p:nvPr>
            <p:ph type="title"/>
          </p:nvPr>
        </p:nvSpPr>
        <p:spPr>
          <a:xfrm>
            <a:off x="1019174" y="2673350"/>
            <a:ext cx="10656885" cy="1889125"/>
          </a:xfrm>
        </p:spPr>
        <p:txBody>
          <a:bodyPr anchor="t" anchorCtr="0">
            <a:normAutofit/>
          </a:bodyPr>
          <a:lstStyle>
            <a:lvl1pPr>
              <a:defRPr sz="5600">
                <a:solidFill>
                  <a:schemeClr val="accent3"/>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169648D-956A-46A8-95FE-E21624B61A2D}"/>
              </a:ext>
            </a:extLst>
          </p:cNvPr>
          <p:cNvSpPr>
            <a:spLocks noGrp="1"/>
          </p:cNvSpPr>
          <p:nvPr>
            <p:ph type="body" idx="1"/>
          </p:nvPr>
        </p:nvSpPr>
        <p:spPr>
          <a:xfrm>
            <a:off x="1019174" y="4589463"/>
            <a:ext cx="10656886"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1A39D7-A80D-4F1A-ACA6-D71BBE68661A}"/>
              </a:ext>
            </a:extLst>
          </p:cNvPr>
          <p:cNvSpPr>
            <a:spLocks noGrp="1"/>
          </p:cNvSpPr>
          <p:nvPr>
            <p:ph type="dt" sz="half" idx="10"/>
          </p:nvPr>
        </p:nvSpPr>
        <p:spPr/>
        <p:txBody>
          <a:bodyPr/>
          <a:lstStyle/>
          <a:p>
            <a:fld id="{B276B542-48BD-48EB-AA19-DA482F4F1E6A}" type="datetimeFigureOut">
              <a:rPr lang="en-GB" smtClean="0"/>
              <a:t>29/11/2023</a:t>
            </a:fld>
            <a:endParaRPr lang="en-GB"/>
          </a:p>
        </p:txBody>
      </p:sp>
      <p:sp>
        <p:nvSpPr>
          <p:cNvPr id="5" name="Footer Placeholder 4">
            <a:extLst>
              <a:ext uri="{FF2B5EF4-FFF2-40B4-BE49-F238E27FC236}">
                <a16:creationId xmlns:a16="http://schemas.microsoft.com/office/drawing/2014/main" id="{D693B7FF-0C2A-4E77-ADDD-E439B6060278}"/>
              </a:ext>
            </a:extLst>
          </p:cNvPr>
          <p:cNvSpPr>
            <a:spLocks noGrp="1"/>
          </p:cNvSpPr>
          <p:nvPr>
            <p:ph type="ftr" sz="quarter" idx="11"/>
          </p:nvPr>
        </p:nvSpPr>
        <p:spPr>
          <a:xfrm>
            <a:off x="1019174" y="1992314"/>
            <a:ext cx="10656885" cy="681036"/>
          </a:xfrm>
        </p:spPr>
        <p:txBody>
          <a:bodyPr lIns="0" anchor="t" anchorCtr="0"/>
          <a:lstStyle>
            <a:lvl1pPr>
              <a:defRPr sz="2200" b="1">
                <a:solidFill>
                  <a:schemeClr val="accent3"/>
                </a:solidFill>
              </a:defRPr>
            </a:lvl1pPr>
          </a:lstStyle>
          <a:p>
            <a:endParaRPr lang="en-GB" dirty="0"/>
          </a:p>
        </p:txBody>
      </p:sp>
      <p:sp>
        <p:nvSpPr>
          <p:cNvPr id="6" name="Slide Number Placeholder 5">
            <a:extLst>
              <a:ext uri="{FF2B5EF4-FFF2-40B4-BE49-F238E27FC236}">
                <a16:creationId xmlns:a16="http://schemas.microsoft.com/office/drawing/2014/main" id="{E17A9DFE-B90C-46F7-AA69-C021EAAEEF66}"/>
              </a:ext>
            </a:extLst>
          </p:cNvPr>
          <p:cNvSpPr>
            <a:spLocks noGrp="1"/>
          </p:cNvSpPr>
          <p:nvPr>
            <p:ph type="sldNum" sz="quarter" idx="12"/>
          </p:nvPr>
        </p:nvSpPr>
        <p:spPr/>
        <p:txBody>
          <a:bodyPr/>
          <a:lstStyle/>
          <a:p>
            <a:fld id="{22045FA1-97FB-4580-B74E-5BDF496C87CF}" type="slidenum">
              <a:rPr lang="en-GB" smtClean="0"/>
              <a:t>‹#›</a:t>
            </a:fld>
            <a:endParaRPr lang="en-GB" dirty="0"/>
          </a:p>
        </p:txBody>
      </p:sp>
      <p:cxnSp>
        <p:nvCxnSpPr>
          <p:cNvPr id="11" name="Straight Connector 10">
            <a:extLst>
              <a:ext uri="{FF2B5EF4-FFF2-40B4-BE49-F238E27FC236}">
                <a16:creationId xmlns:a16="http://schemas.microsoft.com/office/drawing/2014/main" id="{37214CE7-71A8-4D17-A57C-CE9151D9A2C5}"/>
              </a:ext>
            </a:extLst>
          </p:cNvPr>
          <p:cNvCxnSpPr>
            <a:cxnSpLocks/>
          </p:cNvCxnSpPr>
          <p:nvPr userDrawn="1"/>
        </p:nvCxnSpPr>
        <p:spPr>
          <a:xfrm>
            <a:off x="11391284"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121373"/>
      </p:ext>
    </p:extLst>
  </p:cSld>
  <p:clrMapOvr>
    <a:masterClrMapping/>
  </p:clrMapOvr>
  <p:extLst>
    <p:ext uri="{DCECCB84-F9BA-43D5-87BE-67443E8EF086}">
      <p15:sldGuideLst xmlns:p15="http://schemas.microsoft.com/office/powerpoint/2012/main">
        <p15:guide id="1" orient="horz" pos="1253">
          <p15:clr>
            <a:srgbClr val="FBAE40"/>
          </p15:clr>
        </p15:guide>
        <p15:guide id="2" orient="horz" pos="1684">
          <p15:clr>
            <a:srgbClr val="FBAE40"/>
          </p15:clr>
        </p15:guide>
        <p15:guide id="3"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BCCEA2-5A62-4868-9303-12E16A4B94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982"/>
          <a:stretch/>
        </p:blipFill>
        <p:spPr>
          <a:xfrm>
            <a:off x="515936" y="6617655"/>
            <a:ext cx="11676064" cy="240345"/>
          </a:xfrm>
          <a:prstGeom prst="rect">
            <a:avLst/>
          </a:prstGeom>
        </p:spPr>
      </p:pic>
      <p:cxnSp>
        <p:nvCxnSpPr>
          <p:cNvPr id="16" name="Straight Connector 15">
            <a:extLst>
              <a:ext uri="{FF2B5EF4-FFF2-40B4-BE49-F238E27FC236}">
                <a16:creationId xmlns:a16="http://schemas.microsoft.com/office/drawing/2014/main" id="{AFD8AFEB-1BEB-4A40-A5D6-7956D0C5668E}"/>
              </a:ext>
            </a:extLst>
          </p:cNvPr>
          <p:cNvCxnSpPr/>
          <p:nvPr userDrawn="1"/>
        </p:nvCxnSpPr>
        <p:spPr>
          <a:xfrm>
            <a:off x="515936" y="1449388"/>
            <a:ext cx="1167606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A2838CF-585B-4F98-AC68-0ABBF271CA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7FC3E-4190-48C2-B040-299FE5BB2A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863FD3-58E0-4270-A0BA-E53CF1B7B716}"/>
              </a:ext>
            </a:extLst>
          </p:cNvPr>
          <p:cNvSpPr>
            <a:spLocks noGrp="1"/>
          </p:cNvSpPr>
          <p:nvPr>
            <p:ph type="dt" sz="half" idx="10"/>
          </p:nvPr>
        </p:nvSpPr>
        <p:spPr>
          <a:xfrm>
            <a:off x="8148637" y="6165851"/>
            <a:ext cx="3024187" cy="503238"/>
          </a:xfrm>
        </p:spPr>
        <p:txBody>
          <a:bodyPr/>
          <a:lstStyle/>
          <a:p>
            <a:fld id="{B276B542-48BD-48EB-AA19-DA482F4F1E6A}" type="datetimeFigureOut">
              <a:rPr lang="en-GB" smtClean="0"/>
              <a:t>29/11/2023</a:t>
            </a:fld>
            <a:endParaRPr lang="en-GB"/>
          </a:p>
        </p:txBody>
      </p:sp>
      <p:sp>
        <p:nvSpPr>
          <p:cNvPr id="5" name="Footer Placeholder 4">
            <a:extLst>
              <a:ext uri="{FF2B5EF4-FFF2-40B4-BE49-F238E27FC236}">
                <a16:creationId xmlns:a16="http://schemas.microsoft.com/office/drawing/2014/main" id="{6A0A50DF-228F-41D0-8276-154FEBACF6C8}"/>
              </a:ext>
            </a:extLst>
          </p:cNvPr>
          <p:cNvSpPr>
            <a:spLocks noGrp="1"/>
          </p:cNvSpPr>
          <p:nvPr>
            <p:ph type="ftr" sz="quarter" idx="11"/>
          </p:nvPr>
        </p:nvSpPr>
        <p:spPr>
          <a:xfrm>
            <a:off x="515938" y="6165851"/>
            <a:ext cx="7637462" cy="503238"/>
          </a:xfrm>
        </p:spPr>
        <p:txBody>
          <a:bodyPr/>
          <a:lstStyle/>
          <a:p>
            <a:endParaRPr lang="en-GB" dirty="0"/>
          </a:p>
        </p:txBody>
      </p:sp>
      <p:sp>
        <p:nvSpPr>
          <p:cNvPr id="6" name="Slide Number Placeholder 5">
            <a:extLst>
              <a:ext uri="{FF2B5EF4-FFF2-40B4-BE49-F238E27FC236}">
                <a16:creationId xmlns:a16="http://schemas.microsoft.com/office/drawing/2014/main" id="{F16B3D11-FF2A-47A0-9038-771F54FD419F}"/>
              </a:ext>
            </a:extLst>
          </p:cNvPr>
          <p:cNvSpPr>
            <a:spLocks noGrp="1"/>
          </p:cNvSpPr>
          <p:nvPr>
            <p:ph type="sldNum" sz="quarter" idx="12"/>
          </p:nvPr>
        </p:nvSpPr>
        <p:spPr>
          <a:xfrm>
            <a:off x="11172824" y="6165851"/>
            <a:ext cx="503237" cy="503238"/>
          </a:xfrm>
        </p:spPr>
        <p:txBody>
          <a:bodyPr/>
          <a:lstStyle/>
          <a:p>
            <a:fld id="{22045FA1-97FB-4580-B74E-5BDF496C87CF}" type="slidenum">
              <a:rPr lang="en-GB" smtClean="0"/>
              <a:t>‹#›</a:t>
            </a:fld>
            <a:endParaRPr lang="en-GB"/>
          </a:p>
        </p:txBody>
      </p:sp>
      <p:cxnSp>
        <p:nvCxnSpPr>
          <p:cNvPr id="8" name="Straight Connector 7">
            <a:extLst>
              <a:ext uri="{FF2B5EF4-FFF2-40B4-BE49-F238E27FC236}">
                <a16:creationId xmlns:a16="http://schemas.microsoft.com/office/drawing/2014/main" id="{F1FE5ECC-74AA-4D09-8B41-136D27585702}"/>
              </a:ext>
            </a:extLst>
          </p:cNvPr>
          <p:cNvCxnSpPr>
            <a:cxnSpLocks/>
          </p:cNvCxnSpPr>
          <p:nvPr userDrawn="1"/>
        </p:nvCxnSpPr>
        <p:spPr>
          <a:xfrm>
            <a:off x="816006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292502-88DF-4ECB-884A-DB4BF4D67CA5}"/>
              </a:ext>
            </a:extLst>
          </p:cNvPr>
          <p:cNvCxnSpPr>
            <a:cxnSpLocks/>
          </p:cNvCxnSpPr>
          <p:nvPr userDrawn="1"/>
        </p:nvCxnSpPr>
        <p:spPr>
          <a:xfrm>
            <a:off x="515937"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931224-2A47-4096-A044-51B502F22062}"/>
              </a:ext>
            </a:extLst>
          </p:cNvPr>
          <p:cNvCxnSpPr>
            <a:cxnSpLocks/>
          </p:cNvCxnSpPr>
          <p:nvPr userDrawn="1"/>
        </p:nvCxnSpPr>
        <p:spPr>
          <a:xfrm>
            <a:off x="11391284" y="6327470"/>
            <a:ext cx="0" cy="18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061965"/>
      </p:ext>
    </p:extLst>
  </p:cSld>
  <p:clrMapOvr>
    <a:masterClrMapping/>
  </p:clrMapOvr>
  <p:extLst>
    <p:ext uri="{DCECCB84-F9BA-43D5-87BE-67443E8EF086}">
      <p15:sldGuideLst xmlns:p15="http://schemas.microsoft.com/office/powerpoint/2012/main">
        <p15:guide id="1" orient="horz" pos="1253" userDrawn="1">
          <p15:clr>
            <a:srgbClr val="FBAE40"/>
          </p15:clr>
        </p15:guide>
        <p15:guide id="2" orient="horz" pos="3884" userDrawn="1">
          <p15:clr>
            <a:srgbClr val="FBAE40"/>
          </p15:clr>
        </p15:guide>
        <p15:guide id="3" orient="horz" pos="420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0E69F8-7855-47A0-B9FF-ACA050AC192C}"/>
              </a:ext>
            </a:extLst>
          </p:cNvPr>
          <p:cNvSpPr>
            <a:spLocks noGrp="1"/>
          </p:cNvSpPr>
          <p:nvPr>
            <p:ph type="title"/>
          </p:nvPr>
        </p:nvSpPr>
        <p:spPr>
          <a:xfrm>
            <a:off x="515937" y="1"/>
            <a:ext cx="11160125" cy="1449387"/>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9490AF1-FC6A-49B2-9EB1-304E265731E8}"/>
              </a:ext>
            </a:extLst>
          </p:cNvPr>
          <p:cNvSpPr>
            <a:spLocks noGrp="1"/>
          </p:cNvSpPr>
          <p:nvPr>
            <p:ph type="body" idx="1"/>
          </p:nvPr>
        </p:nvSpPr>
        <p:spPr>
          <a:xfrm>
            <a:off x="515937" y="1989137"/>
            <a:ext cx="11160125" cy="417671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BF4ADE5B-7479-4A3E-8974-33068D60A9C3}"/>
              </a:ext>
            </a:extLst>
          </p:cNvPr>
          <p:cNvSpPr>
            <a:spLocks noGrp="1"/>
          </p:cNvSpPr>
          <p:nvPr>
            <p:ph type="dt" sz="half" idx="2"/>
          </p:nvPr>
        </p:nvSpPr>
        <p:spPr>
          <a:xfrm>
            <a:off x="8148637" y="6165851"/>
            <a:ext cx="3024187" cy="503238"/>
          </a:xfrm>
          <a:prstGeom prst="rect">
            <a:avLst/>
          </a:prstGeom>
        </p:spPr>
        <p:txBody>
          <a:bodyPr vert="horz" lIns="180000" tIns="0" rIns="0" bIns="0" rtlCol="0" anchor="ctr"/>
          <a:lstStyle>
            <a:lvl1pPr algn="l">
              <a:defRPr sz="1000">
                <a:solidFill>
                  <a:schemeClr val="tx1"/>
                </a:solidFill>
              </a:defRPr>
            </a:lvl1pPr>
          </a:lstStyle>
          <a:p>
            <a:fld id="{B276B542-48BD-48EB-AA19-DA482F4F1E6A}" type="datetimeFigureOut">
              <a:rPr lang="en-GB" smtClean="0"/>
              <a:pPr/>
              <a:t>29/11/2023</a:t>
            </a:fld>
            <a:endParaRPr lang="en-GB" dirty="0"/>
          </a:p>
        </p:txBody>
      </p:sp>
      <p:sp>
        <p:nvSpPr>
          <p:cNvPr id="5" name="Footer Placeholder 4">
            <a:extLst>
              <a:ext uri="{FF2B5EF4-FFF2-40B4-BE49-F238E27FC236}">
                <a16:creationId xmlns:a16="http://schemas.microsoft.com/office/drawing/2014/main" id="{763836B8-CD11-4288-A94C-A7139A2CB0F8}"/>
              </a:ext>
            </a:extLst>
          </p:cNvPr>
          <p:cNvSpPr>
            <a:spLocks noGrp="1"/>
          </p:cNvSpPr>
          <p:nvPr>
            <p:ph type="ftr" sz="quarter" idx="3"/>
          </p:nvPr>
        </p:nvSpPr>
        <p:spPr>
          <a:xfrm>
            <a:off x="515938" y="6165851"/>
            <a:ext cx="7637462" cy="503238"/>
          </a:xfrm>
          <a:prstGeom prst="rect">
            <a:avLst/>
          </a:prstGeom>
        </p:spPr>
        <p:txBody>
          <a:bodyPr vert="horz" lIns="180000" tIns="0" rIns="0" bIns="0" rtlCol="0" anchor="ctr"/>
          <a:lstStyle>
            <a:lvl1pPr algn="l">
              <a:defRPr sz="10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015C39C1-EF34-45D2-875D-B9901B8733C6}"/>
              </a:ext>
            </a:extLst>
          </p:cNvPr>
          <p:cNvSpPr>
            <a:spLocks noGrp="1"/>
          </p:cNvSpPr>
          <p:nvPr>
            <p:ph type="sldNum" sz="quarter" idx="4"/>
          </p:nvPr>
        </p:nvSpPr>
        <p:spPr>
          <a:xfrm>
            <a:off x="11172824" y="6165851"/>
            <a:ext cx="503237" cy="503238"/>
          </a:xfrm>
          <a:prstGeom prst="rect">
            <a:avLst/>
          </a:prstGeom>
        </p:spPr>
        <p:txBody>
          <a:bodyPr vert="horz" lIns="180000" tIns="0" rIns="0" bIns="0" rtlCol="0" anchor="ctr"/>
          <a:lstStyle>
            <a:lvl1pPr algn="r">
              <a:defRPr sz="1000">
                <a:solidFill>
                  <a:schemeClr val="tx1"/>
                </a:solidFill>
              </a:defRPr>
            </a:lvl1pPr>
          </a:lstStyle>
          <a:p>
            <a:fld id="{22045FA1-97FB-4580-B74E-5BDF496C87CF}" type="slidenum">
              <a:rPr lang="en-GB" smtClean="0"/>
              <a:pPr/>
              <a:t>‹#›</a:t>
            </a:fld>
            <a:endParaRPr lang="en-GB" dirty="0"/>
          </a:p>
        </p:txBody>
      </p:sp>
    </p:spTree>
    <p:extLst>
      <p:ext uri="{BB962C8B-B14F-4D97-AF65-F5344CB8AC3E}">
        <p14:creationId xmlns:p14="http://schemas.microsoft.com/office/powerpoint/2010/main" val="241028203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0" r:id="rId4"/>
    <p:sldLayoutId id="2147483661" r:id="rId5"/>
    <p:sldLayoutId id="2147483662" r:id="rId6"/>
    <p:sldLayoutId id="2147483651" r:id="rId7"/>
    <p:sldLayoutId id="2147483665" r:id="rId8"/>
    <p:sldLayoutId id="2147483650"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7" r:id="rId20"/>
    <p:sldLayoutId id="2147483678" r:id="rId21"/>
    <p:sldLayoutId id="2147483711" r:id="rId22"/>
    <p:sldLayoutId id="2147483712" r:id="rId23"/>
  </p:sldLayoutIdLst>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spcAft>
          <a:spcPts val="11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00"/>
        </a:spcAft>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ct val="90000"/>
        </a:lnSpc>
        <a:spcBef>
          <a:spcPts val="0"/>
        </a:spcBef>
        <a:spcAft>
          <a:spcPts val="1100"/>
        </a:spcAft>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ct val="90000"/>
        </a:lnSpc>
        <a:spcBef>
          <a:spcPts val="0"/>
        </a:spcBef>
        <a:spcAft>
          <a:spcPts val="1100"/>
        </a:spcAft>
        <a:buFont typeface="Calibri" panose="020F0502020204030204" pitchFamily="34" charset="0"/>
        <a:buChar char="–"/>
        <a:defRPr sz="220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700"/>
        </a:spcAft>
        <a:buFont typeface="Arial" panose="020B0604020202020204" pitchFamily="34" charset="0"/>
        <a:buNone/>
        <a:defRPr sz="1400" kern="1200">
          <a:solidFill>
            <a:schemeClr val="tx1"/>
          </a:solidFill>
          <a:latin typeface="+mn-lt"/>
          <a:ea typeface="+mn-ea"/>
          <a:cs typeface="+mn-cs"/>
        </a:defRPr>
      </a:lvl5pPr>
      <a:lvl6pPr marL="361950" indent="-361950" algn="l" defTabSz="914400" rtl="0" eaLnBrk="1" latinLnBrk="0" hangingPunct="1">
        <a:lnSpc>
          <a:spcPct val="90000"/>
        </a:lnSpc>
        <a:spcBef>
          <a:spcPts val="0"/>
        </a:spcBef>
        <a:spcAft>
          <a:spcPts val="700"/>
        </a:spcAft>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7355" userDrawn="1">
          <p15:clr>
            <a:srgbClr val="F26B43"/>
          </p15:clr>
        </p15:guide>
        <p15:guide id="3" orient="horz" pos="913" userDrawn="1">
          <p15:clr>
            <a:srgbClr val="F26B43"/>
          </p15:clr>
        </p15:guide>
        <p15:guide id="4" pos="642" userDrawn="1">
          <p15:clr>
            <a:srgbClr val="F26B43"/>
          </p15:clr>
        </p15:guide>
        <p15:guide id="5" pos="70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s://business.gov.au/grants-and-programs/regional-precincts-and-partnerships-program-precinct-delivery"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hyperlink" Target="https://portal.business.gov.au/" TargetMode="External"/><Relationship Id="rId4" Type="http://schemas.openxmlformats.org/officeDocument/2006/relationships/hyperlink" Target="https://www.infrastructure.gov.au/territories-regions-cities/regional-australia/regional-and-community-programs/regional-precincts-and-partnerships-progra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research@rdariverina.org.au" TargetMode="External"/><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hyperlink" Target="mailto:ceo@rdariverina.org.au" TargetMode="External"/><Relationship Id="rId4" Type="http://schemas.openxmlformats.org/officeDocument/2006/relationships/hyperlink" Target="mailto:manager@rdariverina.org.a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7.png"/><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D1C7-F7AC-4748-ADDE-5DDF9FC7CDD7}"/>
              </a:ext>
            </a:extLst>
          </p:cNvPr>
          <p:cNvSpPr>
            <a:spLocks noGrp="1"/>
          </p:cNvSpPr>
          <p:nvPr>
            <p:ph type="ctrTitle"/>
          </p:nvPr>
        </p:nvSpPr>
        <p:spPr/>
        <p:txBody>
          <a:bodyPr/>
          <a:lstStyle/>
          <a:p>
            <a:r>
              <a:rPr lang="en-AU" dirty="0"/>
              <a:t>AusIndustry</a:t>
            </a:r>
            <a:endParaRPr lang="en-GB" dirty="0"/>
          </a:p>
        </p:txBody>
      </p:sp>
      <p:sp>
        <p:nvSpPr>
          <p:cNvPr id="7" name="TextBox 6"/>
          <p:cNvSpPr txBox="1"/>
          <p:nvPr/>
        </p:nvSpPr>
        <p:spPr>
          <a:xfrm>
            <a:off x="393342" y="3925256"/>
            <a:ext cx="5400876" cy="1231106"/>
          </a:xfrm>
          <a:prstGeom prst="rect">
            <a:avLst/>
          </a:prstGeom>
          <a:noFill/>
        </p:spPr>
        <p:txBody>
          <a:bodyPr wrap="square" rtlCol="0">
            <a:spAutoFit/>
          </a:bodyPr>
          <a:lstStyle/>
          <a:p>
            <a:r>
              <a:rPr lang="en-AU" sz="2800" b="1" dirty="0">
                <a:solidFill>
                  <a:schemeClr val="bg1"/>
                </a:solidFill>
              </a:rPr>
              <a:t>Regional Precincts &amp; Partnerships</a:t>
            </a:r>
          </a:p>
          <a:p>
            <a:r>
              <a:rPr lang="en-AU" dirty="0">
                <a:solidFill>
                  <a:schemeClr val="bg1"/>
                </a:solidFill>
              </a:rPr>
              <a:t>AusIndustry &amp; RDA-Riverina joint presentation</a:t>
            </a:r>
          </a:p>
          <a:p>
            <a:r>
              <a:rPr lang="en-AU" sz="2800" b="1" dirty="0">
                <a:solidFill>
                  <a:schemeClr val="bg1"/>
                </a:solidFill>
              </a:rPr>
              <a:t> </a:t>
            </a:r>
          </a:p>
        </p:txBody>
      </p:sp>
      <p:sp>
        <p:nvSpPr>
          <p:cNvPr id="4" name="Subtitle 4">
            <a:extLst>
              <a:ext uri="{FF2B5EF4-FFF2-40B4-BE49-F238E27FC236}">
                <a16:creationId xmlns:a16="http://schemas.microsoft.com/office/drawing/2014/main" id="{3E97FB1F-4FD1-9D9A-DF28-EF8BEA39D37C}"/>
              </a:ext>
            </a:extLst>
          </p:cNvPr>
          <p:cNvSpPr>
            <a:spLocks noGrp="1"/>
          </p:cNvSpPr>
          <p:nvPr>
            <p:ph type="subTitle" idx="1"/>
          </p:nvPr>
        </p:nvSpPr>
        <p:spPr>
          <a:xfrm>
            <a:off x="393342" y="5199856"/>
            <a:ext cx="5976196" cy="757238"/>
          </a:xfrm>
        </p:spPr>
        <p:txBody>
          <a:bodyPr>
            <a:normAutofit fontScale="70000" lnSpcReduction="20000"/>
          </a:bodyPr>
          <a:lstStyle/>
          <a:p>
            <a:r>
              <a:rPr lang="en-AU" b="0" i="1" dirty="0"/>
              <a:t>AusIndustry supports businesses to grow, diversify and thrive through a range of government programs and services. We connect business with the right advice, networks, opportunities and funding to help build business</a:t>
            </a:r>
          </a:p>
          <a:p>
            <a:endParaRPr lang="en-GB" dirty="0"/>
          </a:p>
        </p:txBody>
      </p:sp>
      <p:pic>
        <p:nvPicPr>
          <p:cNvPr id="8" name="Picture 7">
            <a:extLst>
              <a:ext uri="{FF2B5EF4-FFF2-40B4-BE49-F238E27FC236}">
                <a16:creationId xmlns:a16="http://schemas.microsoft.com/office/drawing/2014/main" id="{74603FCD-C70A-1B97-FF88-CDA8CCA0D9FD}"/>
              </a:ext>
            </a:extLst>
          </p:cNvPr>
          <p:cNvPicPr>
            <a:picLocks noChangeAspect="1"/>
          </p:cNvPicPr>
          <p:nvPr/>
        </p:nvPicPr>
        <p:blipFill>
          <a:blip r:embed="rId3"/>
          <a:stretch>
            <a:fillRect/>
          </a:stretch>
        </p:blipFill>
        <p:spPr>
          <a:xfrm>
            <a:off x="6492134" y="1736725"/>
            <a:ext cx="5400874" cy="4052467"/>
          </a:xfrm>
          <a:prstGeom prst="rect">
            <a:avLst/>
          </a:prstGeom>
        </p:spPr>
      </p:pic>
      <p:pic>
        <p:nvPicPr>
          <p:cNvPr id="3" name="Picture 2">
            <a:extLst>
              <a:ext uri="{FF2B5EF4-FFF2-40B4-BE49-F238E27FC236}">
                <a16:creationId xmlns:a16="http://schemas.microsoft.com/office/drawing/2014/main" id="{ADD9D652-77A3-EB2D-66E1-7BE0BE9C0CCC}"/>
              </a:ext>
            </a:extLst>
          </p:cNvPr>
          <p:cNvPicPr>
            <a:picLocks noChangeAspect="1"/>
          </p:cNvPicPr>
          <p:nvPr/>
        </p:nvPicPr>
        <p:blipFill>
          <a:blip r:embed="rId4"/>
          <a:stretch>
            <a:fillRect/>
          </a:stretch>
        </p:blipFill>
        <p:spPr>
          <a:xfrm>
            <a:off x="5794219" y="348083"/>
            <a:ext cx="2419074" cy="1209537"/>
          </a:xfrm>
          <a:prstGeom prst="rect">
            <a:avLst/>
          </a:prstGeom>
        </p:spPr>
      </p:pic>
    </p:spTree>
    <p:extLst>
      <p:ext uri="{BB962C8B-B14F-4D97-AF65-F5344CB8AC3E}">
        <p14:creationId xmlns:p14="http://schemas.microsoft.com/office/powerpoint/2010/main" val="3798361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98" y="322730"/>
            <a:ext cx="4467258" cy="1065007"/>
          </a:xfrm>
        </p:spPr>
        <p:txBody>
          <a:bodyPr>
            <a:noAutofit/>
          </a:bodyPr>
          <a:lstStyle/>
          <a:p>
            <a:r>
              <a:rPr lang="en-AU" b="1" dirty="0">
                <a:solidFill>
                  <a:schemeClr val="bg2">
                    <a:lumMod val="25000"/>
                  </a:schemeClr>
                </a:solidFill>
              </a:rPr>
              <a:t>Expert panel</a:t>
            </a:r>
          </a:p>
        </p:txBody>
      </p:sp>
      <p:sp>
        <p:nvSpPr>
          <p:cNvPr id="7" name="TextBox 6"/>
          <p:cNvSpPr txBox="1"/>
          <p:nvPr/>
        </p:nvSpPr>
        <p:spPr>
          <a:xfrm>
            <a:off x="5995958" y="1126909"/>
            <a:ext cx="5873675" cy="4574594"/>
          </a:xfrm>
          <a:prstGeom prst="rect">
            <a:avLst/>
          </a:prstGeom>
          <a:noFill/>
        </p:spPr>
        <p:txBody>
          <a:bodyPr wrap="square" lIns="0" tIns="0" rIns="0" bIns="0" rtlCol="0" anchor="ctr">
            <a:noAutofit/>
          </a:bodyPr>
          <a:lstStyle/>
          <a:p>
            <a:r>
              <a:rPr lang="en-AU" sz="2200" dirty="0">
                <a:solidFill>
                  <a:schemeClr val="bg1"/>
                </a:solidFill>
                <a:hlinkClick r:id="rId3">
                  <a:extLst>
                    <a:ext uri="{A12FA001-AC4F-418D-AE19-62706E023703}">
                      <ahyp:hlinkClr xmlns:ahyp="http://schemas.microsoft.com/office/drawing/2018/hyperlinkcolor" val="tx"/>
                    </a:ext>
                  </a:extLst>
                </a:hlinkClick>
              </a:rPr>
              <a:t>Regional Precincts &amp; Partnerships BGA</a:t>
            </a:r>
            <a:endParaRPr lang="en-AU" sz="2200" dirty="0">
              <a:solidFill>
                <a:schemeClr val="bg1"/>
              </a:solidFill>
            </a:endParaRPr>
          </a:p>
          <a:p>
            <a:endParaRPr lang="en-AU" sz="2200" dirty="0">
              <a:solidFill>
                <a:schemeClr val="bg1"/>
              </a:solidFill>
            </a:endParaRPr>
          </a:p>
          <a:p>
            <a:r>
              <a:rPr lang="en-AU" sz="2200" dirty="0">
                <a:solidFill>
                  <a:schemeClr val="bg1"/>
                </a:solidFill>
                <a:hlinkClick r:id="rId4">
                  <a:extLst>
                    <a:ext uri="{A12FA001-AC4F-418D-AE19-62706E023703}">
                      <ahyp:hlinkClr xmlns:ahyp="http://schemas.microsoft.com/office/drawing/2018/hyperlinkcolor" val="tx"/>
                    </a:ext>
                  </a:extLst>
                </a:hlinkClick>
              </a:rPr>
              <a:t>Department of Infrastructure </a:t>
            </a:r>
            <a:r>
              <a:rPr lang="en-AU" sz="2200" dirty="0" err="1">
                <a:solidFill>
                  <a:schemeClr val="bg1"/>
                </a:solidFill>
                <a:hlinkClick r:id="rId4">
                  <a:extLst>
                    <a:ext uri="{A12FA001-AC4F-418D-AE19-62706E023703}">
                      <ahyp:hlinkClr xmlns:ahyp="http://schemas.microsoft.com/office/drawing/2018/hyperlinkcolor" val="tx"/>
                    </a:ext>
                  </a:extLst>
                </a:hlinkClick>
              </a:rPr>
              <a:t>rPPP</a:t>
            </a:r>
            <a:endParaRPr lang="en-AU" sz="2200" dirty="0">
              <a:solidFill>
                <a:schemeClr val="bg1"/>
              </a:solidFill>
            </a:endParaRPr>
          </a:p>
          <a:p>
            <a:endParaRPr lang="en-AU" sz="2200" dirty="0">
              <a:solidFill>
                <a:schemeClr val="bg1"/>
              </a:solidFill>
            </a:endParaRPr>
          </a:p>
          <a:p>
            <a:r>
              <a:rPr lang="en-AU" sz="2200" dirty="0">
                <a:solidFill>
                  <a:schemeClr val="bg1"/>
                </a:solidFill>
                <a:hlinkClick r:id="rId5">
                  <a:extLst>
                    <a:ext uri="{A12FA001-AC4F-418D-AE19-62706E023703}">
                      <ahyp:hlinkClr xmlns:ahyp="http://schemas.microsoft.com/office/drawing/2018/hyperlinkcolor" val="tx"/>
                    </a:ext>
                  </a:extLst>
                </a:hlinkClick>
              </a:rPr>
              <a:t>The Grant Portal</a:t>
            </a:r>
            <a:endParaRPr lang="en-AU" sz="2200" dirty="0">
              <a:solidFill>
                <a:schemeClr val="bg1"/>
              </a:solidFill>
            </a:endParaRPr>
          </a:p>
          <a:p>
            <a:endParaRPr lang="en-AU" sz="2200" dirty="0">
              <a:solidFill>
                <a:schemeClr val="bg1"/>
              </a:solidFill>
            </a:endParaRPr>
          </a:p>
          <a:p>
            <a:endParaRPr lang="en-AU" sz="2200" dirty="0">
              <a:solidFill>
                <a:schemeClr val="bg1"/>
              </a:solidFill>
            </a:endParaRPr>
          </a:p>
          <a:p>
            <a:endParaRPr lang="en-AU" sz="2200" dirty="0">
              <a:solidFill>
                <a:schemeClr val="bg1"/>
              </a:solidFill>
            </a:endParaRPr>
          </a:p>
          <a:p>
            <a:endParaRPr lang="en-AU" sz="2200" dirty="0">
              <a:solidFill>
                <a:schemeClr val="bg1"/>
              </a:solidFill>
            </a:endParaRPr>
          </a:p>
        </p:txBody>
      </p:sp>
      <p:sp>
        <p:nvSpPr>
          <p:cNvPr id="5" name="Rectangle 4"/>
          <p:cNvSpPr/>
          <p:nvPr/>
        </p:nvSpPr>
        <p:spPr>
          <a:xfrm>
            <a:off x="453397" y="1726715"/>
            <a:ext cx="4568307" cy="4031873"/>
          </a:xfrm>
          <a:prstGeom prst="rect">
            <a:avLst/>
          </a:prstGeom>
        </p:spPr>
        <p:txBody>
          <a:bodyPr wrap="square">
            <a:spAutoFit/>
          </a:bodyPr>
          <a:lstStyle/>
          <a:p>
            <a:pPr fontAlgn="ctr"/>
            <a:r>
              <a:rPr lang="en-AU" dirty="0"/>
              <a:t>All eligible applications will be assessed by an expert panel comprised of members from the Urban Policy Forum with expertise from regional development, urban design and renewal.</a:t>
            </a:r>
          </a:p>
          <a:p>
            <a:pPr fontAlgn="ctr"/>
            <a:endParaRPr lang="en-AU" dirty="0"/>
          </a:p>
          <a:p>
            <a:pPr fontAlgn="ctr"/>
            <a:r>
              <a:rPr lang="en-AU" dirty="0"/>
              <a:t>Applicants deemed meritorious by the expert panel will be reviewed by the Department of Infrastructure.</a:t>
            </a:r>
          </a:p>
          <a:p>
            <a:pPr fontAlgn="ctr"/>
            <a:endParaRPr lang="en-AU" dirty="0"/>
          </a:p>
          <a:p>
            <a:pPr fontAlgn="ctr"/>
            <a:r>
              <a:rPr lang="en-AU" dirty="0"/>
              <a:t>The panel intends to meet twice a year, this will be dependent on the volume and quality of applications received and may be reviewed.</a:t>
            </a:r>
          </a:p>
          <a:p>
            <a:pPr fontAlgn="ctr"/>
            <a:endParaRPr lang="en-AU" sz="2200" dirty="0"/>
          </a:p>
        </p:txBody>
      </p:sp>
    </p:spTree>
    <p:extLst>
      <p:ext uri="{BB962C8B-B14F-4D97-AF65-F5344CB8AC3E}">
        <p14:creationId xmlns:p14="http://schemas.microsoft.com/office/powerpoint/2010/main" val="742470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title="Insert description"/>
          <p:cNvSpPr>
            <a:spLocks noGrp="1"/>
          </p:cNvSpPr>
          <p:nvPr>
            <p:ph type="pic" sz="quarter" idx="4294967295"/>
          </p:nvPr>
        </p:nvSpPr>
        <p:spPr>
          <a:xfrm>
            <a:off x="6096000" y="2977182"/>
            <a:ext cx="5808662" cy="2840722"/>
          </a:xfrm>
          <a:solidFill>
            <a:schemeClr val="bg1"/>
          </a:solidFill>
        </p:spPr>
        <p:txBody>
          <a:bodyPr/>
          <a:lstStyle/>
          <a:p>
            <a:r>
              <a:rPr lang="en-GB" dirty="0"/>
              <a:t>  Contact us…. RDA Riverina can help you to:</a:t>
            </a:r>
            <a:endParaRPr lang="en-AU" dirty="0"/>
          </a:p>
        </p:txBody>
      </p:sp>
      <p:sp>
        <p:nvSpPr>
          <p:cNvPr id="9" name="Title 8"/>
          <p:cNvSpPr>
            <a:spLocks noGrp="1"/>
          </p:cNvSpPr>
          <p:nvPr>
            <p:ph type="ctrTitle"/>
          </p:nvPr>
        </p:nvSpPr>
        <p:spPr>
          <a:xfrm>
            <a:off x="1327354" y="3193025"/>
            <a:ext cx="5226427" cy="1303745"/>
          </a:xfrm>
        </p:spPr>
        <p:txBody>
          <a:bodyPr/>
          <a:lstStyle/>
          <a:p>
            <a:r>
              <a:rPr lang="en-US" b="0" dirty="0"/>
              <a:t>Regional Precincts and Partnerships Program</a:t>
            </a:r>
            <a:endParaRPr lang="en-AU" b="0" dirty="0"/>
          </a:p>
        </p:txBody>
      </p:sp>
      <p:sp>
        <p:nvSpPr>
          <p:cNvPr id="10" name="Subtitle 9"/>
          <p:cNvSpPr>
            <a:spLocks noGrp="1"/>
          </p:cNvSpPr>
          <p:nvPr>
            <p:ph type="subTitle" idx="1"/>
          </p:nvPr>
        </p:nvSpPr>
        <p:spPr>
          <a:xfrm>
            <a:off x="1327354" y="4643563"/>
            <a:ext cx="5633883" cy="1319643"/>
          </a:xfrm>
        </p:spPr>
        <p:txBody>
          <a:bodyPr/>
          <a:lstStyle/>
          <a:p>
            <a:r>
              <a:rPr lang="en-US" dirty="0"/>
              <a:t>How can your RDA help?</a:t>
            </a:r>
            <a:endParaRPr lang="en-AU" dirty="0"/>
          </a:p>
        </p:txBody>
      </p:sp>
      <p:sp>
        <p:nvSpPr>
          <p:cNvPr id="6" name="Date Placeholder 5"/>
          <p:cNvSpPr>
            <a:spLocks noGrp="1"/>
          </p:cNvSpPr>
          <p:nvPr>
            <p:ph type="dt" sz="half" idx="10"/>
          </p:nvPr>
        </p:nvSpPr>
        <p:spPr>
          <a:xfrm>
            <a:off x="1366547" y="5569197"/>
            <a:ext cx="4835440" cy="236524"/>
          </a:xfrm>
        </p:spPr>
        <p:txBody>
          <a:bodyPr/>
          <a:lstStyle/>
          <a:p>
            <a:fld id="{D66165F6-EDA1-4D57-B18B-5E69642A97F9}" type="datetime4">
              <a:rPr lang="en-AU" smtClean="0"/>
              <a:t>29 November 2023</a:t>
            </a:fld>
            <a:endParaRPr lang="en-AU" dirty="0"/>
          </a:p>
        </p:txBody>
      </p:sp>
      <p:sp>
        <p:nvSpPr>
          <p:cNvPr id="15" name="TextBox 14">
            <a:extLst>
              <a:ext uri="{C183D7F6-B498-43B3-948B-1728B52AA6E4}">
                <adec:decorative xmlns:adec="http://schemas.microsoft.com/office/drawing/2017/decorative" val="1"/>
              </a:ext>
            </a:extLst>
          </p:cNvPr>
          <p:cNvSpPr txBox="1"/>
          <p:nvPr/>
        </p:nvSpPr>
        <p:spPr>
          <a:xfrm>
            <a:off x="6383338" y="6958925"/>
            <a:ext cx="5808662" cy="276999"/>
          </a:xfrm>
          <a:prstGeom prst="rect">
            <a:avLst/>
          </a:prstGeom>
          <a:noFill/>
        </p:spPr>
        <p:txBody>
          <a:bodyPr wrap="square" lIns="0" tIns="0" rIns="0" bIns="0" rtlCol="0">
            <a:spAutoFit/>
          </a:bodyPr>
          <a:lstStyle/>
          <a:p>
            <a:pPr>
              <a:spcBef>
                <a:spcPts val="900"/>
              </a:spcBef>
            </a:pPr>
            <a:r>
              <a:rPr lang="en-US" dirty="0"/>
              <a:t>Delete the network graphic if too distracting over the photo.</a:t>
            </a:r>
            <a:endParaRPr lang="en-AU" dirty="0"/>
          </a:p>
        </p:txBody>
      </p:sp>
      <p:sp>
        <p:nvSpPr>
          <p:cNvPr id="2" name="Rectangle 1">
            <a:extLst>
              <a:ext uri="{FF2B5EF4-FFF2-40B4-BE49-F238E27FC236}">
                <a16:creationId xmlns:a16="http://schemas.microsoft.com/office/drawing/2014/main" id="{34E1D2CB-9BBA-353E-A895-CD8C985A8B61}"/>
              </a:ext>
            </a:extLst>
          </p:cNvPr>
          <p:cNvSpPr/>
          <p:nvPr/>
        </p:nvSpPr>
        <p:spPr>
          <a:xfrm>
            <a:off x="5744241" y="3567758"/>
            <a:ext cx="6226533" cy="1962076"/>
          </a:xfrm>
          <a:prstGeom prst="rect">
            <a:avLst/>
          </a:prstGeom>
        </p:spPr>
        <p:txBody>
          <a:bodyPr wrap="square">
            <a:spAutoFit/>
          </a:bodyPr>
          <a:lstStyle/>
          <a:p>
            <a:pPr marL="742950" lvl="1" indent="-285750">
              <a:buFont typeface="Wingdings" panose="05000000000000000000" pitchFamily="2" charset="2"/>
              <a:buChar char="ü"/>
            </a:pPr>
            <a:r>
              <a:rPr lang="en-AU" sz="1350" dirty="0">
                <a:solidFill>
                  <a:srgbClr val="002060"/>
                </a:solidFill>
              </a:rPr>
              <a:t>Access data and statistics to support your application through our Research Officer Melanie Renkin </a:t>
            </a:r>
            <a:r>
              <a:rPr lang="en-AU" sz="1350" dirty="0">
                <a:solidFill>
                  <a:srgbClr val="002060"/>
                </a:solidFill>
                <a:hlinkClick r:id="rId3"/>
              </a:rPr>
              <a:t>research@rdariverina.org.au</a:t>
            </a:r>
            <a:r>
              <a:rPr lang="en-AU" sz="1350" dirty="0">
                <a:solidFill>
                  <a:srgbClr val="002060"/>
                </a:solidFill>
              </a:rPr>
              <a:t> </a:t>
            </a:r>
          </a:p>
          <a:p>
            <a:pPr marL="742950" lvl="1" indent="-285750">
              <a:buFont typeface="Wingdings" panose="05000000000000000000" pitchFamily="2" charset="2"/>
              <a:buChar char="ü"/>
            </a:pPr>
            <a:r>
              <a:rPr lang="en-AU" sz="1350" dirty="0">
                <a:solidFill>
                  <a:srgbClr val="002060"/>
                </a:solidFill>
              </a:rPr>
              <a:t>Access our support for finding partners, or developing precinct ideas,</a:t>
            </a:r>
          </a:p>
          <a:p>
            <a:pPr marL="742950" lvl="1" indent="-285750">
              <a:buFont typeface="Wingdings" panose="05000000000000000000" pitchFamily="2" charset="2"/>
              <a:buChar char="ü"/>
            </a:pPr>
            <a:r>
              <a:rPr lang="en-AU" sz="1350" dirty="0">
                <a:solidFill>
                  <a:srgbClr val="002060"/>
                </a:solidFill>
              </a:rPr>
              <a:t>Linking to regional plans, RIF, regional strategic priorities,</a:t>
            </a:r>
          </a:p>
          <a:p>
            <a:pPr marL="742950" lvl="1" indent="-285750">
              <a:buFont typeface="Wingdings" panose="05000000000000000000" pitchFamily="2" charset="2"/>
              <a:buChar char="ü"/>
            </a:pPr>
            <a:r>
              <a:rPr lang="en-AU" sz="1350" dirty="0">
                <a:solidFill>
                  <a:srgbClr val="002060"/>
                </a:solidFill>
              </a:rPr>
              <a:t>Checking eligibility, and </a:t>
            </a:r>
          </a:p>
          <a:p>
            <a:pPr marL="742950" lvl="1" indent="-285750">
              <a:buFont typeface="Wingdings" panose="05000000000000000000" pitchFamily="2" charset="2"/>
              <a:buChar char="ü"/>
            </a:pPr>
            <a:r>
              <a:rPr lang="en-AU" sz="1350" dirty="0">
                <a:solidFill>
                  <a:srgbClr val="002060"/>
                </a:solidFill>
              </a:rPr>
              <a:t>letters of support -  email: </a:t>
            </a:r>
          </a:p>
          <a:p>
            <a:pPr lvl="2"/>
            <a:r>
              <a:rPr lang="en-AU" sz="1350" dirty="0">
                <a:solidFill>
                  <a:srgbClr val="002060"/>
                </a:solidFill>
              </a:rPr>
              <a:t>Amanda </a:t>
            </a:r>
            <a:r>
              <a:rPr lang="en-AU" sz="1350" dirty="0">
                <a:solidFill>
                  <a:srgbClr val="002060"/>
                </a:solidFill>
                <a:hlinkClick r:id="rId4"/>
              </a:rPr>
              <a:t>manager@rdariverina.org.au</a:t>
            </a:r>
            <a:r>
              <a:rPr lang="en-AU" sz="1350" dirty="0">
                <a:solidFill>
                  <a:srgbClr val="002060"/>
                </a:solidFill>
              </a:rPr>
              <a:t> or </a:t>
            </a:r>
          </a:p>
          <a:p>
            <a:pPr lvl="2"/>
            <a:r>
              <a:rPr lang="en-AU" sz="1350" dirty="0">
                <a:solidFill>
                  <a:srgbClr val="002060"/>
                </a:solidFill>
              </a:rPr>
              <a:t>Rachel </a:t>
            </a:r>
            <a:r>
              <a:rPr lang="en-AU" sz="1350" dirty="0">
                <a:solidFill>
                  <a:srgbClr val="002060"/>
                </a:solidFill>
                <a:hlinkClick r:id="rId5"/>
              </a:rPr>
              <a:t>ceo@rdariverina.org.au</a:t>
            </a:r>
            <a:r>
              <a:rPr lang="en-AU" sz="1350" dirty="0">
                <a:solidFill>
                  <a:srgbClr val="002060"/>
                </a:solidFill>
              </a:rPr>
              <a:t> </a:t>
            </a:r>
          </a:p>
          <a:p>
            <a:pPr marL="742950" lvl="1" indent="-285750">
              <a:buFont typeface="Wingdings" panose="05000000000000000000" pitchFamily="2" charset="2"/>
              <a:buChar char="ü"/>
            </a:pPr>
            <a:endParaRPr lang="en-AU" sz="1350" dirty="0">
              <a:solidFill>
                <a:srgbClr val="002060"/>
              </a:solidFill>
            </a:endParaRPr>
          </a:p>
        </p:txBody>
      </p:sp>
      <p:pic>
        <p:nvPicPr>
          <p:cNvPr id="4" name="Picture 3">
            <a:extLst>
              <a:ext uri="{FF2B5EF4-FFF2-40B4-BE49-F238E27FC236}">
                <a16:creationId xmlns:a16="http://schemas.microsoft.com/office/drawing/2014/main" id="{08E3563C-8AD5-8308-0832-7998895C3302}"/>
              </a:ext>
            </a:extLst>
          </p:cNvPr>
          <p:cNvPicPr>
            <a:picLocks noChangeAspect="1"/>
          </p:cNvPicPr>
          <p:nvPr/>
        </p:nvPicPr>
        <p:blipFill>
          <a:blip r:embed="rId6"/>
          <a:stretch>
            <a:fillRect/>
          </a:stretch>
        </p:blipFill>
        <p:spPr>
          <a:xfrm>
            <a:off x="1595438" y="3096233"/>
            <a:ext cx="4377659" cy="352474"/>
          </a:xfrm>
          <a:prstGeom prst="rect">
            <a:avLst/>
          </a:prstGeom>
        </p:spPr>
      </p:pic>
      <p:pic>
        <p:nvPicPr>
          <p:cNvPr id="8" name="Picture 7">
            <a:extLst>
              <a:ext uri="{FF2B5EF4-FFF2-40B4-BE49-F238E27FC236}">
                <a16:creationId xmlns:a16="http://schemas.microsoft.com/office/drawing/2014/main" id="{CE861386-0358-83A8-11E2-E86EDBF73209}"/>
              </a:ext>
            </a:extLst>
          </p:cNvPr>
          <p:cNvPicPr>
            <a:picLocks noChangeAspect="1"/>
          </p:cNvPicPr>
          <p:nvPr/>
        </p:nvPicPr>
        <p:blipFill>
          <a:blip r:embed="rId7"/>
          <a:stretch>
            <a:fillRect/>
          </a:stretch>
        </p:blipFill>
        <p:spPr>
          <a:xfrm>
            <a:off x="3291505" y="1288803"/>
            <a:ext cx="743776" cy="195089"/>
          </a:xfrm>
          <a:prstGeom prst="rect">
            <a:avLst/>
          </a:prstGeom>
        </p:spPr>
      </p:pic>
    </p:spTree>
    <p:extLst>
      <p:ext uri="{BB962C8B-B14F-4D97-AF65-F5344CB8AC3E}">
        <p14:creationId xmlns:p14="http://schemas.microsoft.com/office/powerpoint/2010/main" val="4060620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8C9C57-BE19-43F1-A5A7-272B6B63429D}"/>
              </a:ext>
            </a:extLst>
          </p:cNvPr>
          <p:cNvSpPr>
            <a:spLocks noGrp="1"/>
          </p:cNvSpPr>
          <p:nvPr>
            <p:ph type="title"/>
          </p:nvPr>
        </p:nvSpPr>
        <p:spPr>
          <a:xfrm>
            <a:off x="1473055" y="1979613"/>
            <a:ext cx="4716463" cy="1449387"/>
          </a:xfrm>
        </p:spPr>
        <p:txBody>
          <a:bodyPr>
            <a:normAutofit fontScale="90000"/>
          </a:bodyPr>
          <a:lstStyle/>
          <a:p>
            <a:pPr algn="ctr"/>
            <a:r>
              <a:rPr lang="en-AU" sz="1800" dirty="0"/>
              <a:t>Please engage with your RDA - Riverina</a:t>
            </a:r>
            <a:br>
              <a:rPr lang="en-AU" sz="1800" dirty="0"/>
            </a:br>
            <a:r>
              <a:rPr lang="en-AU" sz="1800" dirty="0"/>
              <a:t>NSW Government</a:t>
            </a:r>
            <a:br>
              <a:rPr lang="en-AU" sz="1800" dirty="0"/>
            </a:br>
            <a:r>
              <a:rPr lang="en-AU" sz="1800" dirty="0"/>
              <a:t>Read the guidelines</a:t>
            </a:r>
            <a:br>
              <a:rPr lang="en-AU" sz="1800" dirty="0"/>
            </a:br>
            <a:r>
              <a:rPr lang="en-AU" sz="1800" dirty="0"/>
              <a:t>Align the project with the objectives</a:t>
            </a:r>
            <a:br>
              <a:rPr lang="en-AU" sz="1800" dirty="0"/>
            </a:br>
            <a:br>
              <a:rPr lang="en-AU" sz="1800" dirty="0"/>
            </a:br>
            <a:r>
              <a:rPr lang="en-AU" sz="1800" dirty="0"/>
              <a:t>Thank you!</a:t>
            </a:r>
            <a:br>
              <a:rPr lang="en-AU" sz="1800" dirty="0"/>
            </a:br>
            <a:r>
              <a:rPr lang="en-AU" sz="1800" dirty="0"/>
              <a:t>Nicola James &amp; </a:t>
            </a:r>
            <a:r>
              <a:rPr lang="en-AU" sz="1800"/>
              <a:t>Rachel Whiting</a:t>
            </a:r>
            <a:endParaRPr lang="en-GB" sz="1800" dirty="0"/>
          </a:p>
        </p:txBody>
      </p:sp>
      <p:pic>
        <p:nvPicPr>
          <p:cNvPr id="2" name="Picture 1" descr="Qr code&#10;&#10;Description automatically generated with medium confidence">
            <a:extLst>
              <a:ext uri="{FF2B5EF4-FFF2-40B4-BE49-F238E27FC236}">
                <a16:creationId xmlns:a16="http://schemas.microsoft.com/office/drawing/2014/main" id="{D58FC104-4342-99E3-4652-C79EDDC6BC8C}"/>
              </a:ext>
            </a:extLst>
          </p:cNvPr>
          <p:cNvPicPr>
            <a:picLocks noChangeAspect="1"/>
          </p:cNvPicPr>
          <p:nvPr/>
        </p:nvPicPr>
        <p:blipFill rotWithShape="1">
          <a:blip r:embed="rId3">
            <a:extLst>
              <a:ext uri="{28A0092B-C50C-407E-A947-70E740481C1C}">
                <a14:useLocalDpi xmlns:a14="http://schemas.microsoft.com/office/drawing/2010/main" val="0"/>
              </a:ext>
            </a:extLst>
          </a:blip>
          <a:srcRect l="68864" t="30152" r="8551" b="30000"/>
          <a:stretch/>
        </p:blipFill>
        <p:spPr>
          <a:xfrm>
            <a:off x="10334067" y="4797254"/>
            <a:ext cx="1287802" cy="1278083"/>
          </a:xfrm>
          <a:prstGeom prst="rect">
            <a:avLst/>
          </a:prstGeom>
        </p:spPr>
      </p:pic>
      <p:sp>
        <p:nvSpPr>
          <p:cNvPr id="3" name="TextBox 2">
            <a:extLst>
              <a:ext uri="{FF2B5EF4-FFF2-40B4-BE49-F238E27FC236}">
                <a16:creationId xmlns:a16="http://schemas.microsoft.com/office/drawing/2014/main" id="{126E7ABB-019B-FAE5-77C2-8DB3B424EE8F}"/>
              </a:ext>
            </a:extLst>
          </p:cNvPr>
          <p:cNvSpPr txBox="1"/>
          <p:nvPr/>
        </p:nvSpPr>
        <p:spPr>
          <a:xfrm>
            <a:off x="10334067" y="3997596"/>
            <a:ext cx="1287802" cy="709487"/>
          </a:xfrm>
          <a:prstGeom prst="rect">
            <a:avLst/>
          </a:prstGeom>
          <a:noFill/>
        </p:spPr>
        <p:txBody>
          <a:bodyPr wrap="none" lIns="0" tIns="0" rIns="0" bIns="0" rtlCol="0">
            <a:normAutofit fontScale="92500" lnSpcReduction="10000"/>
          </a:bodyPr>
          <a:lstStyle/>
          <a:p>
            <a:pPr algn="l"/>
            <a:r>
              <a:rPr lang="en-AU" b="1" dirty="0">
                <a:solidFill>
                  <a:schemeClr val="accent6"/>
                </a:solidFill>
              </a:rPr>
              <a:t>AusIndustry</a:t>
            </a:r>
          </a:p>
          <a:p>
            <a:pPr algn="l"/>
            <a:r>
              <a:rPr lang="en-AU" b="1" dirty="0">
                <a:solidFill>
                  <a:schemeClr val="accent6"/>
                </a:solidFill>
              </a:rPr>
              <a:t>Business Outreach </a:t>
            </a:r>
          </a:p>
          <a:p>
            <a:pPr algn="l"/>
            <a:r>
              <a:rPr lang="en-AU" b="1" dirty="0">
                <a:solidFill>
                  <a:schemeClr val="accent6"/>
                </a:solidFill>
              </a:rPr>
              <a:t>News</a:t>
            </a:r>
          </a:p>
        </p:txBody>
      </p:sp>
      <p:pic>
        <p:nvPicPr>
          <p:cNvPr id="11" name="Picture 10">
            <a:extLst>
              <a:ext uri="{FF2B5EF4-FFF2-40B4-BE49-F238E27FC236}">
                <a16:creationId xmlns:a16="http://schemas.microsoft.com/office/drawing/2014/main" id="{61267299-6EFC-28E9-2000-9820E5DE082A}"/>
              </a:ext>
            </a:extLst>
          </p:cNvPr>
          <p:cNvPicPr>
            <a:picLocks noChangeAspect="1"/>
          </p:cNvPicPr>
          <p:nvPr/>
        </p:nvPicPr>
        <p:blipFill>
          <a:blip r:embed="rId4"/>
          <a:stretch>
            <a:fillRect/>
          </a:stretch>
        </p:blipFill>
        <p:spPr>
          <a:xfrm>
            <a:off x="10196156" y="1901705"/>
            <a:ext cx="1563624" cy="1030879"/>
          </a:xfrm>
          <a:prstGeom prst="rect">
            <a:avLst/>
          </a:prstGeom>
        </p:spPr>
      </p:pic>
      <p:pic>
        <p:nvPicPr>
          <p:cNvPr id="5" name="Picture 4">
            <a:extLst>
              <a:ext uri="{FF2B5EF4-FFF2-40B4-BE49-F238E27FC236}">
                <a16:creationId xmlns:a16="http://schemas.microsoft.com/office/drawing/2014/main" id="{FE9AB3BB-B9D9-592B-40B0-10696E02519F}"/>
              </a:ext>
            </a:extLst>
          </p:cNvPr>
          <p:cNvPicPr>
            <a:picLocks noChangeAspect="1"/>
          </p:cNvPicPr>
          <p:nvPr/>
        </p:nvPicPr>
        <p:blipFill>
          <a:blip r:embed="rId5"/>
          <a:stretch>
            <a:fillRect/>
          </a:stretch>
        </p:blipFill>
        <p:spPr>
          <a:xfrm>
            <a:off x="9201547" y="255827"/>
            <a:ext cx="2420322" cy="1213209"/>
          </a:xfrm>
          <a:prstGeom prst="rect">
            <a:avLst/>
          </a:prstGeom>
        </p:spPr>
      </p:pic>
    </p:spTree>
    <p:extLst>
      <p:ext uri="{BB962C8B-B14F-4D97-AF65-F5344CB8AC3E}">
        <p14:creationId xmlns:p14="http://schemas.microsoft.com/office/powerpoint/2010/main" val="409173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855DBA-7E53-AAE1-F248-55DD82E81D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3614" y="740748"/>
            <a:ext cx="8724274" cy="5376503"/>
          </a:xfrm>
          <a:prstGeom prst="rect">
            <a:avLst/>
          </a:prstGeom>
        </p:spPr>
      </p:pic>
      <p:pic>
        <p:nvPicPr>
          <p:cNvPr id="2" name="Picture 1">
            <a:extLst>
              <a:ext uri="{FF2B5EF4-FFF2-40B4-BE49-F238E27FC236}">
                <a16:creationId xmlns:a16="http://schemas.microsoft.com/office/drawing/2014/main" id="{950D5AE1-C603-7D2D-F474-167B569AD0BF}"/>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29739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7E9A35-BEC3-4AEE-8698-842035FC0C00}"/>
              </a:ext>
            </a:extLst>
          </p:cNvPr>
          <p:cNvSpPr>
            <a:spLocks noGrp="1"/>
          </p:cNvSpPr>
          <p:nvPr>
            <p:ph type="title"/>
          </p:nvPr>
        </p:nvSpPr>
        <p:spPr/>
        <p:txBody>
          <a:bodyPr>
            <a:normAutofit/>
          </a:bodyPr>
          <a:lstStyle/>
          <a:p>
            <a:r>
              <a:rPr lang="en-AU" b="1" dirty="0"/>
              <a:t>Regional Precincts &amp; Partnerships Program</a:t>
            </a:r>
            <a:endParaRPr lang="en-GB" dirty="0"/>
          </a:p>
        </p:txBody>
      </p:sp>
      <p:sp>
        <p:nvSpPr>
          <p:cNvPr id="5" name="Content Placeholder 4">
            <a:extLst>
              <a:ext uri="{FF2B5EF4-FFF2-40B4-BE49-F238E27FC236}">
                <a16:creationId xmlns:a16="http://schemas.microsoft.com/office/drawing/2014/main" id="{0A4A92A8-6572-48AE-A781-993EDB43C4E7}"/>
              </a:ext>
            </a:extLst>
          </p:cNvPr>
          <p:cNvSpPr>
            <a:spLocks noGrp="1"/>
          </p:cNvSpPr>
          <p:nvPr>
            <p:ph idx="1"/>
          </p:nvPr>
        </p:nvSpPr>
        <p:spPr>
          <a:xfrm>
            <a:off x="515937" y="1413647"/>
            <a:ext cx="5292751" cy="4920041"/>
          </a:xfrm>
        </p:spPr>
        <p:txBody>
          <a:bodyPr>
            <a:normAutofit/>
          </a:bodyPr>
          <a:lstStyle/>
          <a:p>
            <a:r>
              <a:rPr lang="en-AU" sz="1600" b="0" dirty="0"/>
              <a:t>$400m announced as part of the 2023-24 October Budget, over the next 3 years and reflects the government’s regional investment framework.</a:t>
            </a:r>
          </a:p>
          <a:p>
            <a:pPr marL="342900" indent="-342900">
              <a:buFont typeface="Arial" panose="020B0604020202020204" pitchFamily="34" charset="0"/>
              <a:buChar char="•"/>
            </a:pPr>
            <a:r>
              <a:rPr lang="en-AU" sz="1600" b="0" dirty="0"/>
              <a:t>1 in 4 infrastructure programmes (Growing Regions, Urban Precincts &amp; Partnerships and Thriving Suburbs program and the Regional Precincts &amp; Partnerships Program.</a:t>
            </a:r>
          </a:p>
          <a:p>
            <a:pPr marL="342900" indent="-342900">
              <a:buFont typeface="Arial" panose="020B0604020202020204" pitchFamily="34" charset="0"/>
              <a:buChar char="•"/>
            </a:pPr>
            <a:r>
              <a:rPr lang="en-AU" sz="1600" dirty="0"/>
              <a:t>Objective of the program - </a:t>
            </a:r>
            <a:r>
              <a:rPr lang="en-AU" sz="1600" b="0" dirty="0"/>
              <a:t>is to “facilitate place-based approaches to planning, characterised by collaborative partnerships engaged in sharing design, stewardship and accountability. Provide targeted benefits related to productivity, equity and resilience, Support community priorities and reflect government approach to regional investment.</a:t>
            </a:r>
          </a:p>
          <a:p>
            <a:pPr marL="342900" indent="-342900">
              <a:buFont typeface="Arial" panose="020B0604020202020204" pitchFamily="34" charset="0"/>
              <a:buChar char="•"/>
            </a:pPr>
            <a:r>
              <a:rPr lang="en-AU" sz="1600" dirty="0"/>
              <a:t>Purpose</a:t>
            </a:r>
            <a:r>
              <a:rPr lang="en-AU" sz="1600" b="0" dirty="0"/>
              <a:t>- to deliver </a:t>
            </a:r>
            <a:r>
              <a:rPr lang="en-AU" sz="1600" dirty="0"/>
              <a:t>transformative </a:t>
            </a:r>
            <a:r>
              <a:rPr lang="en-AU" sz="1600" b="0" dirty="0"/>
              <a:t>investment in remote, rural and regional Australia based on unifying regional places, growing economies and serving communities.</a:t>
            </a:r>
          </a:p>
        </p:txBody>
      </p:sp>
      <p:sp>
        <p:nvSpPr>
          <p:cNvPr id="6" name="Text Placeholder 5">
            <a:extLst>
              <a:ext uri="{FF2B5EF4-FFF2-40B4-BE49-F238E27FC236}">
                <a16:creationId xmlns:a16="http://schemas.microsoft.com/office/drawing/2014/main" id="{42AE1DF0-B9C4-475C-B7BA-63A0A65E0F47}"/>
              </a:ext>
            </a:extLst>
          </p:cNvPr>
          <p:cNvSpPr>
            <a:spLocks noGrp="1"/>
          </p:cNvSpPr>
          <p:nvPr>
            <p:ph type="body" sz="quarter" idx="13"/>
          </p:nvPr>
        </p:nvSpPr>
        <p:spPr>
          <a:xfrm>
            <a:off x="6611938" y="993458"/>
            <a:ext cx="5040313" cy="5040312"/>
          </a:xfrm>
        </p:spPr>
        <p:txBody>
          <a:bodyPr/>
          <a:lstStyle/>
          <a:p>
            <a:endParaRPr lang="en-GB" dirty="0"/>
          </a:p>
        </p:txBody>
      </p:sp>
      <p:sp>
        <p:nvSpPr>
          <p:cNvPr id="7" name="Footer Placeholder 6">
            <a:extLst>
              <a:ext uri="{FF2B5EF4-FFF2-40B4-BE49-F238E27FC236}">
                <a16:creationId xmlns:a16="http://schemas.microsoft.com/office/drawing/2014/main" id="{67DA575D-393D-4BBD-8369-2E8E7AAD9AFA}"/>
              </a:ext>
            </a:extLst>
          </p:cNvPr>
          <p:cNvSpPr>
            <a:spLocks noGrp="1"/>
          </p:cNvSpPr>
          <p:nvPr>
            <p:ph type="ftr" sz="quarter" idx="11"/>
          </p:nvPr>
        </p:nvSpPr>
        <p:spPr/>
        <p:txBody>
          <a:bodyPr/>
          <a:lstStyle/>
          <a:p>
            <a:r>
              <a:rPr lang="en-AU" dirty="0"/>
              <a:t>Presentation title to be inserted in the Footer</a:t>
            </a:r>
            <a:endParaRPr lang="en-GB" dirty="0"/>
          </a:p>
        </p:txBody>
      </p:sp>
      <p:sp>
        <p:nvSpPr>
          <p:cNvPr id="8" name="Slide Number Placeholder 7">
            <a:extLst>
              <a:ext uri="{FF2B5EF4-FFF2-40B4-BE49-F238E27FC236}">
                <a16:creationId xmlns:a16="http://schemas.microsoft.com/office/drawing/2014/main" id="{31BFF7CD-EB95-49D3-8D8C-977ACFB506B6}"/>
              </a:ext>
            </a:extLst>
          </p:cNvPr>
          <p:cNvSpPr>
            <a:spLocks noGrp="1"/>
          </p:cNvSpPr>
          <p:nvPr>
            <p:ph type="sldNum" sz="quarter" idx="12"/>
          </p:nvPr>
        </p:nvSpPr>
        <p:spPr/>
        <p:txBody>
          <a:bodyPr/>
          <a:lstStyle/>
          <a:p>
            <a:fld id="{22045FA1-97FB-4580-B74E-5BDF496C87CF}" type="slidenum">
              <a:rPr lang="en-GB" smtClean="0"/>
              <a:t>3</a:t>
            </a:fld>
            <a:endParaRPr lang="en-GB"/>
          </a:p>
        </p:txBody>
      </p:sp>
      <p:sp>
        <p:nvSpPr>
          <p:cNvPr id="9" name="Slide Number Placeholder 6">
            <a:extLst>
              <a:ext uri="{FF2B5EF4-FFF2-40B4-BE49-F238E27FC236}">
                <a16:creationId xmlns:a16="http://schemas.microsoft.com/office/drawing/2014/main" id="{22A5B6F9-C274-BDE0-7815-4438ADECF521}"/>
              </a:ext>
            </a:extLst>
          </p:cNvPr>
          <p:cNvSpPr txBox="1">
            <a:spLocks/>
          </p:cNvSpPr>
          <p:nvPr/>
        </p:nvSpPr>
        <p:spPr>
          <a:xfrm>
            <a:off x="11172824" y="6165851"/>
            <a:ext cx="503237" cy="503238"/>
          </a:xfrm>
          <a:prstGeom prst="rect">
            <a:avLst/>
          </a:prstGeom>
        </p:spPr>
        <p:txBody>
          <a:bodyPr vert="horz" lIns="18000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045FA1-97FB-4580-B74E-5BDF496C87CF}" type="slidenum">
              <a:rPr lang="en-GB" smtClean="0"/>
              <a:pPr/>
              <a:t>3</a:t>
            </a:fld>
            <a:endParaRPr lang="en-GB"/>
          </a:p>
        </p:txBody>
      </p:sp>
      <p:sp>
        <p:nvSpPr>
          <p:cNvPr id="10" name="Rectangle 9">
            <a:extLst>
              <a:ext uri="{FF2B5EF4-FFF2-40B4-BE49-F238E27FC236}">
                <a16:creationId xmlns:a16="http://schemas.microsoft.com/office/drawing/2014/main" id="{904F57F2-4421-0EF8-6E9B-B8B3438931F4}"/>
              </a:ext>
            </a:extLst>
          </p:cNvPr>
          <p:cNvSpPr/>
          <p:nvPr/>
        </p:nvSpPr>
        <p:spPr>
          <a:xfrm>
            <a:off x="348341" y="6274125"/>
            <a:ext cx="11495315" cy="269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A group of people standing outside&#10;&#10;Description automatically generated">
            <a:extLst>
              <a:ext uri="{FF2B5EF4-FFF2-40B4-BE49-F238E27FC236}">
                <a16:creationId xmlns:a16="http://schemas.microsoft.com/office/drawing/2014/main" id="{9262C2B1-EA16-3348-7563-CC912A1A31FE}"/>
              </a:ext>
            </a:extLst>
          </p:cNvPr>
          <p:cNvPicPr>
            <a:picLocks noChangeAspect="1"/>
          </p:cNvPicPr>
          <p:nvPr/>
        </p:nvPicPr>
        <p:blipFill rotWithShape="1">
          <a:blip r:embed="rId3">
            <a:extLst>
              <a:ext uri="{28A0092B-C50C-407E-A947-70E740481C1C}">
                <a14:useLocalDpi xmlns:a14="http://schemas.microsoft.com/office/drawing/2010/main" val="0"/>
              </a:ext>
            </a:extLst>
          </a:blip>
          <a:srcRect l="32800"/>
          <a:stretch/>
        </p:blipFill>
        <p:spPr>
          <a:xfrm>
            <a:off x="7342632" y="1689743"/>
            <a:ext cx="3621848" cy="3592247"/>
          </a:xfrm>
          <a:prstGeom prst="ellipse">
            <a:avLst/>
          </a:prstGeom>
          <a:ln>
            <a:noFill/>
          </a:ln>
          <a:effectLst>
            <a:softEdge rad="112500"/>
          </a:effectLst>
        </p:spPr>
      </p:pic>
    </p:spTree>
    <p:extLst>
      <p:ext uri="{BB962C8B-B14F-4D97-AF65-F5344CB8AC3E}">
        <p14:creationId xmlns:p14="http://schemas.microsoft.com/office/powerpoint/2010/main" val="166687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945BA4-8D4B-41EC-9A5B-525B666499CD}"/>
              </a:ext>
            </a:extLst>
          </p:cNvPr>
          <p:cNvSpPr>
            <a:spLocks noGrp="1"/>
          </p:cNvSpPr>
          <p:nvPr>
            <p:ph type="title"/>
          </p:nvPr>
        </p:nvSpPr>
        <p:spPr/>
        <p:txBody>
          <a:bodyPr/>
          <a:lstStyle/>
          <a:p>
            <a:r>
              <a:rPr lang="en-AU" dirty="0"/>
              <a:t>Regional Precincts &amp; Partnerships - </a:t>
            </a:r>
            <a:r>
              <a:rPr lang="en-AU" b="1" dirty="0"/>
              <a:t>objectives</a:t>
            </a:r>
            <a:endParaRPr lang="en-GB" b="1" dirty="0"/>
          </a:p>
        </p:txBody>
      </p:sp>
      <p:sp>
        <p:nvSpPr>
          <p:cNvPr id="5" name="Content Placeholder 4">
            <a:extLst>
              <a:ext uri="{FF2B5EF4-FFF2-40B4-BE49-F238E27FC236}">
                <a16:creationId xmlns:a16="http://schemas.microsoft.com/office/drawing/2014/main" id="{088B2C4B-9AA1-4453-9750-2C213C132CBF}"/>
              </a:ext>
            </a:extLst>
          </p:cNvPr>
          <p:cNvSpPr>
            <a:spLocks noGrp="1"/>
          </p:cNvSpPr>
          <p:nvPr>
            <p:ph idx="1"/>
          </p:nvPr>
        </p:nvSpPr>
        <p:spPr>
          <a:xfrm>
            <a:off x="516438" y="1719263"/>
            <a:ext cx="4423954" cy="4176713"/>
          </a:xfrm>
        </p:spPr>
        <p:txBody>
          <a:bodyPr>
            <a:normAutofit/>
          </a:bodyPr>
          <a:lstStyle/>
          <a:p>
            <a:pPr marL="285750" indent="-285750">
              <a:buFont typeface="Arial" panose="020B0604020202020204" pitchFamily="34" charset="0"/>
              <a:buChar char="•"/>
            </a:pPr>
            <a:r>
              <a:rPr lang="en-US" sz="2000" b="0" dirty="0"/>
              <a:t>Demonstrate the </a:t>
            </a:r>
            <a:r>
              <a:rPr lang="en-US" sz="2000" dirty="0"/>
              <a:t>value of partnerships </a:t>
            </a:r>
            <a:r>
              <a:rPr lang="en-US" sz="2000" b="0" dirty="0"/>
              <a:t>between governments, communities and businesses for </a:t>
            </a:r>
            <a:r>
              <a:rPr lang="en-US" sz="2000" b="0" u="sng" dirty="0"/>
              <a:t>effective planning, coordination and delivery of infrastructure.</a:t>
            </a:r>
          </a:p>
          <a:p>
            <a:pPr marL="285750" indent="-285750">
              <a:buFont typeface="Arial" panose="020B0604020202020204" pitchFamily="34" charset="0"/>
              <a:buChar char="•"/>
            </a:pPr>
            <a:r>
              <a:rPr lang="en-US" sz="2000" b="0" dirty="0"/>
              <a:t>Develop and deliver regional precincts that provide </a:t>
            </a:r>
            <a:r>
              <a:rPr lang="en-US" sz="2000" dirty="0"/>
              <a:t>productivity, equity and resilience benefits.</a:t>
            </a:r>
          </a:p>
          <a:p>
            <a:pPr marL="285750" indent="-285750">
              <a:buFont typeface="Arial" panose="020B0604020202020204" pitchFamily="34" charset="0"/>
              <a:buChar char="•"/>
            </a:pPr>
            <a:r>
              <a:rPr lang="en-US" sz="2000" b="0" dirty="0"/>
              <a:t>Contribute to </a:t>
            </a:r>
            <a:r>
              <a:rPr lang="en-US" sz="2000" dirty="0"/>
              <a:t>government priorities </a:t>
            </a:r>
            <a:r>
              <a:rPr lang="en-US" sz="2000" b="0" dirty="0" err="1"/>
              <a:t>eg</a:t>
            </a:r>
            <a:r>
              <a:rPr lang="en-US" sz="2000" b="0" dirty="0"/>
              <a:t>: Closing the Gap, transition to Net Zero Economy, Emission Reduction, Social &amp; Affordable Housing &amp; National Cultural Policy.</a:t>
            </a:r>
            <a:endParaRPr lang="en-AU" sz="2000" b="0" dirty="0"/>
          </a:p>
        </p:txBody>
      </p:sp>
      <p:sp>
        <p:nvSpPr>
          <p:cNvPr id="7" name="Slide Number Placeholder 6">
            <a:extLst>
              <a:ext uri="{FF2B5EF4-FFF2-40B4-BE49-F238E27FC236}">
                <a16:creationId xmlns:a16="http://schemas.microsoft.com/office/drawing/2014/main" id="{A51A83A1-AA6C-49BF-8CE9-5F0BE6B1A2B5}"/>
              </a:ext>
            </a:extLst>
          </p:cNvPr>
          <p:cNvSpPr>
            <a:spLocks noGrp="1"/>
          </p:cNvSpPr>
          <p:nvPr>
            <p:ph type="sldNum" sz="quarter" idx="12"/>
          </p:nvPr>
        </p:nvSpPr>
        <p:spPr/>
        <p:txBody>
          <a:bodyPr/>
          <a:lstStyle/>
          <a:p>
            <a:fld id="{22045FA1-97FB-4580-B74E-5BDF496C87CF}" type="slidenum">
              <a:rPr lang="en-GB" smtClean="0"/>
              <a:t>4</a:t>
            </a:fld>
            <a:endParaRPr lang="en-GB"/>
          </a:p>
        </p:txBody>
      </p:sp>
      <p:pic>
        <p:nvPicPr>
          <p:cNvPr id="2" name="Picture 1"/>
          <p:cNvPicPr>
            <a:picLocks noChangeAspect="1"/>
          </p:cNvPicPr>
          <p:nvPr/>
        </p:nvPicPr>
        <p:blipFill>
          <a:blip r:embed="rId3"/>
          <a:stretch>
            <a:fillRect/>
          </a:stretch>
        </p:blipFill>
        <p:spPr>
          <a:xfrm>
            <a:off x="6545116" y="2964916"/>
            <a:ext cx="3359187" cy="749873"/>
          </a:xfrm>
          <a:prstGeom prst="rect">
            <a:avLst/>
          </a:prstGeom>
        </p:spPr>
      </p:pic>
      <p:sp>
        <p:nvSpPr>
          <p:cNvPr id="3" name="Rectangle 2">
            <a:extLst>
              <a:ext uri="{FF2B5EF4-FFF2-40B4-BE49-F238E27FC236}">
                <a16:creationId xmlns:a16="http://schemas.microsoft.com/office/drawing/2014/main" id="{A134F756-9CC3-B27C-624E-31783CAD220D}"/>
              </a:ext>
            </a:extLst>
          </p:cNvPr>
          <p:cNvSpPr/>
          <p:nvPr/>
        </p:nvSpPr>
        <p:spPr>
          <a:xfrm>
            <a:off x="348341" y="6274125"/>
            <a:ext cx="11495315" cy="269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7DC71A89-3189-7B97-A272-074C48565F1B}"/>
              </a:ext>
            </a:extLst>
          </p:cNvPr>
          <p:cNvPicPr>
            <a:picLocks noChangeAspect="1"/>
          </p:cNvPicPr>
          <p:nvPr/>
        </p:nvPicPr>
        <p:blipFill>
          <a:blip r:embed="rId4"/>
          <a:stretch>
            <a:fillRect/>
          </a:stretch>
        </p:blipFill>
        <p:spPr>
          <a:xfrm>
            <a:off x="5480690" y="1785269"/>
            <a:ext cx="5692134" cy="4027207"/>
          </a:xfrm>
          <a:prstGeom prst="rect">
            <a:avLst/>
          </a:prstGeom>
        </p:spPr>
      </p:pic>
    </p:spTree>
    <p:extLst>
      <p:ext uri="{BB962C8B-B14F-4D97-AF65-F5344CB8AC3E}">
        <p14:creationId xmlns:p14="http://schemas.microsoft.com/office/powerpoint/2010/main" val="1507314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036423" cy="6868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36" name="Title 35">
            <a:extLst>
              <a:ext uri="{FF2B5EF4-FFF2-40B4-BE49-F238E27FC236}">
                <a16:creationId xmlns:a16="http://schemas.microsoft.com/office/drawing/2014/main" id="{DDE975CC-2105-8064-5A3C-4854A6E09599}"/>
              </a:ext>
            </a:extLst>
          </p:cNvPr>
          <p:cNvSpPr>
            <a:spLocks noGrp="1"/>
          </p:cNvSpPr>
          <p:nvPr>
            <p:ph type="title"/>
          </p:nvPr>
        </p:nvSpPr>
        <p:spPr/>
        <p:txBody>
          <a:bodyPr/>
          <a:lstStyle/>
          <a:p>
            <a:endParaRPr lang="en-AU" dirty="0"/>
          </a:p>
        </p:txBody>
      </p:sp>
      <p:pic>
        <p:nvPicPr>
          <p:cNvPr id="3" name="Content Placeholder 2">
            <a:extLst>
              <a:ext uri="{FF2B5EF4-FFF2-40B4-BE49-F238E27FC236}">
                <a16:creationId xmlns:a16="http://schemas.microsoft.com/office/drawing/2014/main" id="{BE14FE3A-4E35-BBFC-2F7A-1AC84AA8D388}"/>
              </a:ext>
            </a:extLst>
          </p:cNvPr>
          <p:cNvPicPr>
            <a:picLocks noGrp="1" noChangeAspect="1"/>
          </p:cNvPicPr>
          <p:nvPr>
            <p:ph idx="1"/>
          </p:nvPr>
        </p:nvPicPr>
        <p:blipFill>
          <a:blip r:embed="rId3"/>
          <a:stretch>
            <a:fillRect/>
          </a:stretch>
        </p:blipFill>
        <p:spPr>
          <a:xfrm>
            <a:off x="515938" y="3070225"/>
            <a:ext cx="3059112" cy="3059112"/>
          </a:xfrm>
          <a:prstGeom prst="rect">
            <a:avLst/>
          </a:prstGeom>
        </p:spPr>
      </p:pic>
      <p:sp>
        <p:nvSpPr>
          <p:cNvPr id="38" name="Picture Placeholder 37">
            <a:extLst>
              <a:ext uri="{FF2B5EF4-FFF2-40B4-BE49-F238E27FC236}">
                <a16:creationId xmlns:a16="http://schemas.microsoft.com/office/drawing/2014/main" id="{5079A846-2F2D-BE99-C014-68238446EF6F}"/>
              </a:ext>
            </a:extLst>
          </p:cNvPr>
          <p:cNvSpPr>
            <a:spLocks noGrp="1"/>
          </p:cNvSpPr>
          <p:nvPr>
            <p:ph type="pic" sz="quarter" idx="13"/>
          </p:nvPr>
        </p:nvSpPr>
        <p:spPr>
          <a:xfrm>
            <a:off x="4206338" y="234105"/>
            <a:ext cx="7795662" cy="6265120"/>
          </a:xfrm>
          <a:noFill/>
        </p:spPr>
      </p:sp>
      <p:sp>
        <p:nvSpPr>
          <p:cNvPr id="27" name="TextBox 26"/>
          <p:cNvSpPr txBox="1"/>
          <p:nvPr/>
        </p:nvSpPr>
        <p:spPr>
          <a:xfrm>
            <a:off x="631288" y="1465714"/>
            <a:ext cx="3635821" cy="1963286"/>
          </a:xfrm>
          <a:prstGeom prst="rect">
            <a:avLst/>
          </a:prstGeom>
          <a:noFill/>
        </p:spPr>
        <p:txBody>
          <a:bodyPr wrap="square" lIns="0" tIns="0" rIns="0" bIns="0" rtlCol="0" anchor="ctr">
            <a:noAutofit/>
          </a:bodyPr>
          <a:lstStyle/>
          <a:p>
            <a:r>
              <a:rPr lang="en-AU" sz="2200" i="1" dirty="0"/>
              <a:t>Major difference to this program is </a:t>
            </a:r>
            <a:r>
              <a:rPr lang="en-AU" sz="2200" b="1" i="1" dirty="0"/>
              <a:t>partnerships</a:t>
            </a:r>
            <a:r>
              <a:rPr lang="en-AU" sz="2200" i="1" dirty="0"/>
              <a:t>…</a:t>
            </a:r>
          </a:p>
        </p:txBody>
      </p:sp>
      <p:sp>
        <p:nvSpPr>
          <p:cNvPr id="2" name="Rectangle 1">
            <a:extLst>
              <a:ext uri="{FF2B5EF4-FFF2-40B4-BE49-F238E27FC236}">
                <a16:creationId xmlns:a16="http://schemas.microsoft.com/office/drawing/2014/main" id="{CF82B10A-FA0B-C033-232B-420ADA951C39}"/>
              </a:ext>
            </a:extLst>
          </p:cNvPr>
          <p:cNvSpPr/>
          <p:nvPr/>
        </p:nvSpPr>
        <p:spPr>
          <a:xfrm>
            <a:off x="4353347" y="4855562"/>
            <a:ext cx="4183609" cy="1477328"/>
          </a:xfrm>
          <a:prstGeom prst="rect">
            <a:avLst/>
          </a:prstGeom>
          <a:ln/>
        </p:spPr>
        <p:style>
          <a:lnRef idx="3">
            <a:schemeClr val="lt1"/>
          </a:lnRef>
          <a:fillRef idx="1">
            <a:schemeClr val="dk1"/>
          </a:fillRef>
          <a:effectRef idx="1">
            <a:schemeClr val="dk1"/>
          </a:effectRef>
          <a:fontRef idx="minor">
            <a:schemeClr val="lt1"/>
          </a:fontRef>
        </p:style>
        <p:txBody>
          <a:bodyPr wrap="square">
            <a:spAutoFit/>
          </a:bodyPr>
          <a:lstStyle/>
          <a:p>
            <a:r>
              <a:rPr lang="en-AU" b="1" dirty="0">
                <a:solidFill>
                  <a:schemeClr val="bg1"/>
                </a:solidFill>
              </a:rPr>
              <a:t>To meet the Partnerships eligibility:</a:t>
            </a:r>
          </a:p>
          <a:p>
            <a:r>
              <a:rPr lang="en-AU" b="1" dirty="0">
                <a:solidFill>
                  <a:schemeClr val="bg1"/>
                </a:solidFill>
              </a:rPr>
              <a:t>Must have a governance structure showing who is in the partnership listing the roles and responsibilities, how the partnership works.</a:t>
            </a:r>
          </a:p>
        </p:txBody>
      </p:sp>
      <p:sp>
        <p:nvSpPr>
          <p:cNvPr id="18" name="TextBox 17">
            <a:extLst>
              <a:ext uri="{FF2B5EF4-FFF2-40B4-BE49-F238E27FC236}">
                <a16:creationId xmlns:a16="http://schemas.microsoft.com/office/drawing/2014/main" id="{DB3C1FC8-478D-2292-B309-18DEA26DF20C}"/>
              </a:ext>
            </a:extLst>
          </p:cNvPr>
          <p:cNvSpPr txBox="1"/>
          <p:nvPr/>
        </p:nvSpPr>
        <p:spPr>
          <a:xfrm>
            <a:off x="4180974" y="1108964"/>
            <a:ext cx="8011026" cy="3539430"/>
          </a:xfrm>
          <a:prstGeom prst="rect">
            <a:avLst/>
          </a:prstGeom>
          <a:noFill/>
        </p:spPr>
        <p:txBody>
          <a:bodyPr wrap="square">
            <a:spAutoFit/>
          </a:bodyPr>
          <a:lstStyle/>
          <a:p>
            <a:r>
              <a:rPr lang="en-AU" sz="2000" b="1" dirty="0">
                <a:solidFill>
                  <a:schemeClr val="bg1"/>
                </a:solidFill>
              </a:rPr>
              <a:t>User-defined, geographic areas with a specific shared need or theme</a:t>
            </a:r>
          </a:p>
          <a:p>
            <a:r>
              <a:rPr lang="en-AU" sz="2000" b="1" dirty="0">
                <a:solidFill>
                  <a:schemeClr val="bg1"/>
                </a:solidFill>
              </a:rPr>
              <a:t>Could be:</a:t>
            </a:r>
          </a:p>
          <a:p>
            <a:r>
              <a:rPr lang="en-AU" sz="1600" dirty="0">
                <a:solidFill>
                  <a:schemeClr val="bg1"/>
                </a:solidFill>
              </a:rPr>
              <a:t>Business Districts</a:t>
            </a:r>
          </a:p>
          <a:p>
            <a:r>
              <a:rPr lang="en-AU" sz="1600" dirty="0">
                <a:solidFill>
                  <a:schemeClr val="bg1"/>
                </a:solidFill>
              </a:rPr>
              <a:t>Neighbourhoods</a:t>
            </a:r>
          </a:p>
          <a:p>
            <a:r>
              <a:rPr lang="en-AU" sz="1600" dirty="0">
                <a:solidFill>
                  <a:schemeClr val="bg1"/>
                </a:solidFill>
              </a:rPr>
              <a:t>Activity Centres</a:t>
            </a:r>
          </a:p>
          <a:p>
            <a:r>
              <a:rPr lang="en-AU" sz="1600" dirty="0">
                <a:solidFill>
                  <a:schemeClr val="bg1"/>
                </a:solidFill>
              </a:rPr>
              <a:t>Commercial Hubs</a:t>
            </a:r>
          </a:p>
          <a:p>
            <a:r>
              <a:rPr lang="en-AU" sz="1600" dirty="0">
                <a:solidFill>
                  <a:schemeClr val="bg1"/>
                </a:solidFill>
              </a:rPr>
              <a:t>Community &amp; Recreation areas</a:t>
            </a:r>
          </a:p>
          <a:p>
            <a:endParaRPr lang="en-AU" sz="1600" dirty="0">
              <a:solidFill>
                <a:schemeClr val="bg1"/>
              </a:solidFill>
            </a:endParaRPr>
          </a:p>
          <a:p>
            <a:r>
              <a:rPr lang="en-AU" sz="2000" b="1" dirty="0">
                <a:solidFill>
                  <a:schemeClr val="bg1"/>
                </a:solidFill>
              </a:rPr>
              <a:t>Precincts can be located in regional cities and centres, regional corridors and smaller hubs serving as service hubs.</a:t>
            </a:r>
          </a:p>
          <a:p>
            <a:r>
              <a:rPr lang="en-AU" sz="1600" dirty="0">
                <a:solidFill>
                  <a:schemeClr val="bg1"/>
                </a:solidFill>
              </a:rPr>
              <a:t>Grants awarded via non-competitive, merit-based funding rounds. Rounds generally occur twice a year and may differ in focus, industry sector and priority area</a:t>
            </a:r>
          </a:p>
          <a:p>
            <a:endParaRPr lang="en-AU" sz="1600" dirty="0">
              <a:solidFill>
                <a:schemeClr val="bg1"/>
              </a:solidFill>
            </a:endParaRPr>
          </a:p>
        </p:txBody>
      </p:sp>
      <p:sp>
        <p:nvSpPr>
          <p:cNvPr id="19" name="Rectangle 18">
            <a:extLst>
              <a:ext uri="{FF2B5EF4-FFF2-40B4-BE49-F238E27FC236}">
                <a16:creationId xmlns:a16="http://schemas.microsoft.com/office/drawing/2014/main" id="{5D60C16F-21D2-3F4A-4D50-956F44E22819}"/>
              </a:ext>
            </a:extLst>
          </p:cNvPr>
          <p:cNvSpPr/>
          <p:nvPr/>
        </p:nvSpPr>
        <p:spPr>
          <a:xfrm>
            <a:off x="8864310" y="4855562"/>
            <a:ext cx="3011447" cy="1200329"/>
          </a:xfrm>
          <a:prstGeom prst="rect">
            <a:avLst/>
          </a:prstGeom>
          <a:ln/>
        </p:spPr>
        <p:style>
          <a:lnRef idx="3">
            <a:schemeClr val="lt1"/>
          </a:lnRef>
          <a:fillRef idx="1">
            <a:schemeClr val="dk1"/>
          </a:fillRef>
          <a:effectRef idx="1">
            <a:schemeClr val="dk1"/>
          </a:effectRef>
          <a:fontRef idx="minor">
            <a:schemeClr val="lt1"/>
          </a:fontRef>
        </p:style>
        <p:txBody>
          <a:bodyPr wrap="square">
            <a:spAutoFit/>
          </a:bodyPr>
          <a:lstStyle/>
          <a:p>
            <a:r>
              <a:rPr lang="en-AU" b="1" dirty="0">
                <a:solidFill>
                  <a:schemeClr val="bg1"/>
                </a:solidFill>
              </a:rPr>
              <a:t>Partnerships will need to be confirmed in formal documentation as part of the application process.</a:t>
            </a:r>
            <a:endParaRPr lang="en-AU" dirty="0">
              <a:solidFill>
                <a:schemeClr val="bg1"/>
              </a:solidFill>
            </a:endParaRPr>
          </a:p>
        </p:txBody>
      </p:sp>
      <p:sp>
        <p:nvSpPr>
          <p:cNvPr id="21" name="TextBox 20">
            <a:extLst>
              <a:ext uri="{FF2B5EF4-FFF2-40B4-BE49-F238E27FC236}">
                <a16:creationId xmlns:a16="http://schemas.microsoft.com/office/drawing/2014/main" id="{5306FF9B-1FF4-3E4F-9B63-9DC9CEF6D45F}"/>
              </a:ext>
            </a:extLst>
          </p:cNvPr>
          <p:cNvSpPr txBox="1"/>
          <p:nvPr/>
        </p:nvSpPr>
        <p:spPr>
          <a:xfrm>
            <a:off x="5956661" y="401078"/>
            <a:ext cx="7483931" cy="707886"/>
          </a:xfrm>
          <a:prstGeom prst="rect">
            <a:avLst/>
          </a:prstGeom>
          <a:noFill/>
        </p:spPr>
        <p:txBody>
          <a:bodyPr wrap="square">
            <a:spAutoFit/>
          </a:bodyPr>
          <a:lstStyle/>
          <a:p>
            <a:r>
              <a:rPr lang="en-AU" sz="4000" b="1" dirty="0">
                <a:solidFill>
                  <a:schemeClr val="bg1"/>
                </a:solidFill>
              </a:rPr>
              <a:t>Precincts</a:t>
            </a:r>
          </a:p>
        </p:txBody>
      </p:sp>
      <p:pic>
        <p:nvPicPr>
          <p:cNvPr id="15" name="Picture 14">
            <a:extLst>
              <a:ext uri="{FF2B5EF4-FFF2-40B4-BE49-F238E27FC236}">
                <a16:creationId xmlns:a16="http://schemas.microsoft.com/office/drawing/2014/main" id="{578B969D-EEF5-C5C9-1AD4-85C68FC6DA22}"/>
              </a:ext>
            </a:extLst>
          </p:cNvPr>
          <p:cNvPicPr>
            <a:picLocks noChangeAspect="1"/>
          </p:cNvPicPr>
          <p:nvPr/>
        </p:nvPicPr>
        <p:blipFill>
          <a:blip r:embed="rId4"/>
          <a:stretch>
            <a:fillRect/>
          </a:stretch>
        </p:blipFill>
        <p:spPr>
          <a:xfrm>
            <a:off x="70348" y="234105"/>
            <a:ext cx="3895725" cy="828675"/>
          </a:xfrm>
          <a:prstGeom prst="rect">
            <a:avLst/>
          </a:prstGeom>
        </p:spPr>
      </p:pic>
    </p:spTree>
    <p:extLst>
      <p:ext uri="{BB962C8B-B14F-4D97-AF65-F5344CB8AC3E}">
        <p14:creationId xmlns:p14="http://schemas.microsoft.com/office/powerpoint/2010/main" val="75547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4D6C9F-15A6-5BAE-856B-865EA053A4A6}"/>
              </a:ext>
            </a:extLst>
          </p:cNvPr>
          <p:cNvSpPr>
            <a:spLocks noGrp="1"/>
          </p:cNvSpPr>
          <p:nvPr>
            <p:ph type="ctrTitle"/>
          </p:nvPr>
        </p:nvSpPr>
        <p:spPr/>
        <p:txBody>
          <a:bodyPr/>
          <a:lstStyle/>
          <a:p>
            <a:r>
              <a:rPr lang="en-AU" dirty="0"/>
              <a:t>Who can apply?</a:t>
            </a:r>
          </a:p>
        </p:txBody>
      </p:sp>
      <p:sp>
        <p:nvSpPr>
          <p:cNvPr id="7" name="TextBox 6">
            <a:extLst>
              <a:ext uri="{FF2B5EF4-FFF2-40B4-BE49-F238E27FC236}">
                <a16:creationId xmlns:a16="http://schemas.microsoft.com/office/drawing/2014/main" id="{BD892604-1B02-3843-78B8-3C42AB2DFED0}"/>
              </a:ext>
            </a:extLst>
          </p:cNvPr>
          <p:cNvSpPr txBox="1"/>
          <p:nvPr/>
        </p:nvSpPr>
        <p:spPr>
          <a:xfrm>
            <a:off x="6333575" y="1736725"/>
            <a:ext cx="5791369" cy="4517771"/>
          </a:xfrm>
          <a:prstGeom prst="rect">
            <a:avLst/>
          </a:prstGeom>
          <a:noFill/>
        </p:spPr>
        <p:txBody>
          <a:bodyPr wrap="square" lIns="0" tIns="0" rIns="0" bIns="0" rtlCol="0">
            <a:normAutofit/>
          </a:bodyPr>
          <a:lstStyle/>
          <a:p>
            <a:pPr>
              <a:lnSpc>
                <a:spcPts val="1400"/>
              </a:lnSpc>
              <a:spcBef>
                <a:spcPts val="200"/>
              </a:spcBef>
              <a:spcAft>
                <a:spcPts val="600"/>
              </a:spcAft>
            </a:pPr>
            <a:r>
              <a:rPr lang="en-A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To be eligible you must:</a:t>
            </a:r>
          </a:p>
          <a:p>
            <a:pPr marL="342900" lvl="0" indent="-342900">
              <a:lnSpc>
                <a:spcPts val="1400"/>
              </a:lnSpc>
              <a:spcBef>
                <a:spcPts val="200"/>
              </a:spcBef>
              <a:spcAft>
                <a:spcPts val="400"/>
              </a:spcAft>
              <a:buClr>
                <a:srgbClr val="264F90"/>
              </a:buClr>
              <a:buSzPts val="1000"/>
              <a:buFont typeface="Wingdings" panose="05000000000000000000" pitchFamily="2" charset="2"/>
              <a:buChar char=""/>
            </a:pPr>
            <a:r>
              <a:rPr lang="en-A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have an Australian Business Number (ABN) or Office of the Registrar of Indigenous Organisations (ORIC) registration</a:t>
            </a:r>
          </a:p>
          <a:p>
            <a:pPr marL="226695" indent="-226695">
              <a:lnSpc>
                <a:spcPts val="1400"/>
              </a:lnSpc>
              <a:spcBef>
                <a:spcPts val="200"/>
              </a:spcBef>
              <a:spcAft>
                <a:spcPts val="400"/>
              </a:spcAft>
            </a:pPr>
            <a:r>
              <a:rPr lang="en-A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and be one of the following entities:</a:t>
            </a:r>
          </a:p>
          <a:p>
            <a:pPr marL="342900" lvl="0" indent="-342900">
              <a:lnSpc>
                <a:spcPts val="1400"/>
              </a:lnSpc>
              <a:spcBef>
                <a:spcPts val="200"/>
              </a:spcBef>
              <a:spcAft>
                <a:spcPts val="400"/>
              </a:spcAft>
              <a:buClr>
                <a:srgbClr val="264F90"/>
              </a:buClr>
              <a:buSzPts val="1000"/>
              <a:buFont typeface="Wingdings" panose="05000000000000000000" pitchFamily="2" charset="2"/>
              <a:buChar char=""/>
            </a:pPr>
            <a:r>
              <a:rPr lang="en-A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an Australian State/Territory Government agency or body</a:t>
            </a:r>
          </a:p>
          <a:p>
            <a:pPr marL="342900" lvl="0" indent="-342900">
              <a:lnSpc>
                <a:spcPts val="1400"/>
              </a:lnSpc>
              <a:spcBef>
                <a:spcPts val="200"/>
              </a:spcBef>
              <a:spcAft>
                <a:spcPts val="400"/>
              </a:spcAft>
              <a:buClr>
                <a:srgbClr val="264F90"/>
              </a:buClr>
              <a:buSzPts val="1000"/>
              <a:buFont typeface="Wingdings" panose="05000000000000000000" pitchFamily="2" charset="2"/>
              <a:buChar char=""/>
            </a:pPr>
            <a:r>
              <a:rPr lang="en-A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an Australian local government agency or body as defined in section 14</a:t>
            </a:r>
          </a:p>
          <a:p>
            <a:pPr marL="342900" lvl="0" indent="-342900">
              <a:lnSpc>
                <a:spcPts val="1400"/>
              </a:lnSpc>
              <a:spcBef>
                <a:spcPts val="200"/>
              </a:spcBef>
              <a:spcAft>
                <a:spcPts val="400"/>
              </a:spcAft>
              <a:buClr>
                <a:srgbClr val="264F90"/>
              </a:buClr>
              <a:buSzPts val="1000"/>
              <a:buFont typeface="Wingdings" panose="05000000000000000000" pitchFamily="2" charset="2"/>
              <a:buChar char=""/>
            </a:pPr>
            <a:r>
              <a:rPr lang="en-A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 Regional University which may be for-profit as defined in section 14</a:t>
            </a:r>
          </a:p>
          <a:p>
            <a:pPr marL="342900" lvl="0" indent="-342900">
              <a:lnSpc>
                <a:spcPts val="1400"/>
              </a:lnSpc>
              <a:spcBef>
                <a:spcPts val="200"/>
              </a:spcBef>
              <a:spcAft>
                <a:spcPts val="400"/>
              </a:spcAft>
              <a:buClr>
                <a:srgbClr val="264F90"/>
              </a:buClr>
              <a:buSzPts val="1000"/>
              <a:buFont typeface="Wingdings" panose="05000000000000000000" pitchFamily="2" charset="2"/>
              <a:buChar char=""/>
              <a:tabLst>
                <a:tab pos="457200" algn="l"/>
              </a:tabLst>
            </a:pPr>
            <a:r>
              <a:rPr lang="en-A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an incorporated not-for-profit organisation. As a not-for-profit organisation you must demonstrate your not-for-profit status through one of the following:</a:t>
            </a:r>
          </a:p>
          <a:p>
            <a:pPr marL="742950" lvl="1" indent="-285750">
              <a:lnSpc>
                <a:spcPts val="1400"/>
              </a:lnSpc>
              <a:spcBef>
                <a:spcPts val="200"/>
              </a:spcBef>
              <a:spcAft>
                <a:spcPts val="400"/>
              </a:spcAft>
              <a:buFont typeface="Wingdings" panose="05000000000000000000" pitchFamily="2" charset="2"/>
              <a:buChar char=""/>
            </a:pPr>
            <a:r>
              <a:rPr lang="en-A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current Australian Charities and Not-for-profits Commission’s (ACNC) Registration</a:t>
            </a:r>
          </a:p>
          <a:p>
            <a:pPr marL="742950" lvl="1" indent="-285750">
              <a:lnSpc>
                <a:spcPts val="1400"/>
              </a:lnSpc>
              <a:spcBef>
                <a:spcPts val="200"/>
              </a:spcBef>
              <a:spcAft>
                <a:spcPts val="400"/>
              </a:spcAft>
              <a:buFont typeface="Wingdings" panose="05000000000000000000" pitchFamily="2" charset="2"/>
              <a:buChar char=""/>
            </a:pPr>
            <a:r>
              <a:rPr lang="en-A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state or territory incorporated association status</a:t>
            </a:r>
          </a:p>
          <a:p>
            <a:pPr marL="742950" lvl="1" indent="-285750">
              <a:lnSpc>
                <a:spcPts val="1400"/>
              </a:lnSpc>
              <a:spcBef>
                <a:spcPts val="200"/>
              </a:spcBef>
              <a:spcAft>
                <a:spcPts val="400"/>
              </a:spcAft>
              <a:buFont typeface="Wingdings" panose="05000000000000000000" pitchFamily="2" charset="2"/>
              <a:buChar char=""/>
            </a:pPr>
            <a:r>
              <a:rPr lang="en-AU"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constitutional documents and/or Articles of Association that demonstrate the not-for-profit character of the organisation.</a:t>
            </a:r>
          </a:p>
          <a:p>
            <a:pPr algn="l"/>
            <a:endParaRPr lang="en-AU" dirty="0"/>
          </a:p>
        </p:txBody>
      </p:sp>
      <p:pic>
        <p:nvPicPr>
          <p:cNvPr id="8" name="Picture 7">
            <a:extLst>
              <a:ext uri="{FF2B5EF4-FFF2-40B4-BE49-F238E27FC236}">
                <a16:creationId xmlns:a16="http://schemas.microsoft.com/office/drawing/2014/main" id="{FB0291DB-7BF5-87EE-9558-5E1885988D0E}"/>
              </a:ext>
            </a:extLst>
          </p:cNvPr>
          <p:cNvPicPr>
            <a:picLocks noChangeAspect="1"/>
          </p:cNvPicPr>
          <p:nvPr/>
        </p:nvPicPr>
        <p:blipFill>
          <a:blip r:embed="rId3"/>
          <a:stretch>
            <a:fillRect/>
          </a:stretch>
        </p:blipFill>
        <p:spPr>
          <a:xfrm>
            <a:off x="6333575" y="6061802"/>
            <a:ext cx="2709841" cy="576742"/>
          </a:xfrm>
          <a:prstGeom prst="rect">
            <a:avLst/>
          </a:prstGeom>
        </p:spPr>
      </p:pic>
    </p:spTree>
    <p:extLst>
      <p:ext uri="{BB962C8B-B14F-4D97-AF65-F5344CB8AC3E}">
        <p14:creationId xmlns:p14="http://schemas.microsoft.com/office/powerpoint/2010/main" val="2567848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036423" cy="6868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25" name="Title 2"/>
          <p:cNvSpPr>
            <a:spLocks noGrp="1"/>
          </p:cNvSpPr>
          <p:nvPr>
            <p:ph type="title"/>
          </p:nvPr>
        </p:nvSpPr>
        <p:spPr>
          <a:xfrm>
            <a:off x="424309" y="1489486"/>
            <a:ext cx="3142826" cy="1449387"/>
          </a:xfrm>
        </p:spPr>
        <p:txBody>
          <a:bodyPr>
            <a:normAutofit/>
          </a:bodyPr>
          <a:lstStyle/>
          <a:p>
            <a:r>
              <a:rPr lang="en-AU" dirty="0">
                <a:solidFill>
                  <a:schemeClr val="tx1"/>
                </a:solidFill>
              </a:rPr>
              <a:t>Stream 1</a:t>
            </a:r>
            <a:br>
              <a:rPr lang="en-AU" dirty="0">
                <a:solidFill>
                  <a:schemeClr val="tx1"/>
                </a:solidFill>
              </a:rPr>
            </a:br>
            <a:r>
              <a:rPr lang="en-AU" dirty="0">
                <a:solidFill>
                  <a:schemeClr val="tx1"/>
                </a:solidFill>
              </a:rPr>
              <a:t>Stream2</a:t>
            </a:r>
          </a:p>
        </p:txBody>
      </p:sp>
      <p:sp>
        <p:nvSpPr>
          <p:cNvPr id="27" name="TextBox 26"/>
          <p:cNvSpPr txBox="1"/>
          <p:nvPr/>
        </p:nvSpPr>
        <p:spPr>
          <a:xfrm>
            <a:off x="247337" y="3146947"/>
            <a:ext cx="3635821" cy="1963286"/>
          </a:xfrm>
          <a:prstGeom prst="rect">
            <a:avLst/>
          </a:prstGeom>
          <a:noFill/>
        </p:spPr>
        <p:txBody>
          <a:bodyPr wrap="square" lIns="0" tIns="0" rIns="0" bIns="0" rtlCol="0" anchor="ctr">
            <a:noAutofit/>
          </a:bodyPr>
          <a:lstStyle/>
          <a:p>
            <a:r>
              <a:rPr lang="en-AU" sz="2200" i="1" dirty="0"/>
              <a:t>Need to be really ready….</a:t>
            </a:r>
          </a:p>
        </p:txBody>
      </p:sp>
      <p:sp>
        <p:nvSpPr>
          <p:cNvPr id="2" name="Rectangle 1">
            <a:extLst>
              <a:ext uri="{FF2B5EF4-FFF2-40B4-BE49-F238E27FC236}">
                <a16:creationId xmlns:a16="http://schemas.microsoft.com/office/drawing/2014/main" id="{CF82B10A-FA0B-C033-232B-420ADA951C39}"/>
              </a:ext>
            </a:extLst>
          </p:cNvPr>
          <p:cNvSpPr/>
          <p:nvPr/>
        </p:nvSpPr>
        <p:spPr>
          <a:xfrm>
            <a:off x="4321948" y="4003666"/>
            <a:ext cx="4183609" cy="1754326"/>
          </a:xfrm>
          <a:prstGeom prst="rect">
            <a:avLst/>
          </a:prstGeom>
          <a:ln/>
        </p:spPr>
        <p:style>
          <a:lnRef idx="3">
            <a:schemeClr val="lt1"/>
          </a:lnRef>
          <a:fillRef idx="1">
            <a:schemeClr val="dk1"/>
          </a:fillRef>
          <a:effectRef idx="1">
            <a:schemeClr val="dk1"/>
          </a:effectRef>
          <a:fontRef idx="minor">
            <a:schemeClr val="lt1"/>
          </a:fontRef>
        </p:style>
        <p:txBody>
          <a:bodyPr wrap="square">
            <a:spAutoFit/>
          </a:bodyPr>
          <a:lstStyle/>
          <a:p>
            <a:r>
              <a:rPr lang="en-AU" b="1" dirty="0">
                <a:solidFill>
                  <a:schemeClr val="bg1"/>
                </a:solidFill>
              </a:rPr>
              <a:t>Stream 1</a:t>
            </a:r>
          </a:p>
          <a:p>
            <a:endParaRPr lang="en-AU" dirty="0">
              <a:solidFill>
                <a:schemeClr val="bg1"/>
              </a:solidFill>
            </a:endParaRPr>
          </a:p>
          <a:p>
            <a:r>
              <a:rPr lang="en-AU" b="1" dirty="0">
                <a:solidFill>
                  <a:schemeClr val="bg1"/>
                </a:solidFill>
              </a:rPr>
              <a:t>Supports planning and development of precincts.</a:t>
            </a:r>
            <a:endParaRPr lang="en-AU" dirty="0">
              <a:solidFill>
                <a:schemeClr val="bg1"/>
              </a:solidFill>
            </a:endParaRPr>
          </a:p>
          <a:p>
            <a:endParaRPr lang="en-AU" dirty="0">
              <a:solidFill>
                <a:schemeClr val="bg1"/>
              </a:solidFill>
            </a:endParaRPr>
          </a:p>
          <a:p>
            <a:r>
              <a:rPr lang="en-AU" b="1" dirty="0">
                <a:solidFill>
                  <a:schemeClr val="bg1"/>
                </a:solidFill>
              </a:rPr>
              <a:t>$500,000 - $5m</a:t>
            </a:r>
            <a:endParaRPr lang="en-AU" dirty="0">
              <a:solidFill>
                <a:schemeClr val="bg1"/>
              </a:solidFill>
            </a:endParaRPr>
          </a:p>
        </p:txBody>
      </p:sp>
      <p:pic>
        <p:nvPicPr>
          <p:cNvPr id="17" name="Picture 16" descr="Australian Government. Department of Industry, Science and Resources | AusIndustry | Cooperative Research Centres">
            <a:extLst>
              <a:ext uri="{FF2B5EF4-FFF2-40B4-BE49-F238E27FC236}">
                <a16:creationId xmlns:a16="http://schemas.microsoft.com/office/drawing/2014/main" id="{A682D0AA-F800-AE62-DBC0-017D2873B9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586"/>
          <a:stretch/>
        </p:blipFill>
        <p:spPr>
          <a:xfrm>
            <a:off x="92414" y="176489"/>
            <a:ext cx="2147447" cy="633410"/>
          </a:xfrm>
          <a:prstGeom prst="rect">
            <a:avLst/>
          </a:prstGeom>
        </p:spPr>
      </p:pic>
      <p:sp>
        <p:nvSpPr>
          <p:cNvPr id="19" name="Rectangle 18">
            <a:extLst>
              <a:ext uri="{FF2B5EF4-FFF2-40B4-BE49-F238E27FC236}">
                <a16:creationId xmlns:a16="http://schemas.microsoft.com/office/drawing/2014/main" id="{5D60C16F-21D2-3F4A-4D50-956F44E22819}"/>
              </a:ext>
            </a:extLst>
          </p:cNvPr>
          <p:cNvSpPr/>
          <p:nvPr/>
        </p:nvSpPr>
        <p:spPr>
          <a:xfrm>
            <a:off x="8864310" y="4003666"/>
            <a:ext cx="3011447" cy="1754326"/>
          </a:xfrm>
          <a:prstGeom prst="rect">
            <a:avLst/>
          </a:prstGeom>
          <a:ln/>
        </p:spPr>
        <p:style>
          <a:lnRef idx="3">
            <a:schemeClr val="lt1"/>
          </a:lnRef>
          <a:fillRef idx="1">
            <a:schemeClr val="dk1"/>
          </a:fillRef>
          <a:effectRef idx="1">
            <a:schemeClr val="dk1"/>
          </a:effectRef>
          <a:fontRef idx="minor">
            <a:schemeClr val="lt1"/>
          </a:fontRef>
        </p:style>
        <p:txBody>
          <a:bodyPr wrap="square">
            <a:spAutoFit/>
          </a:bodyPr>
          <a:lstStyle/>
          <a:p>
            <a:r>
              <a:rPr lang="en-AU" b="1" dirty="0">
                <a:solidFill>
                  <a:schemeClr val="bg1"/>
                </a:solidFill>
              </a:rPr>
              <a:t>Stream 2</a:t>
            </a:r>
            <a:endParaRPr lang="en-AU" dirty="0">
              <a:solidFill>
                <a:schemeClr val="bg1"/>
              </a:solidFill>
            </a:endParaRPr>
          </a:p>
          <a:p>
            <a:endParaRPr lang="en-AU" dirty="0">
              <a:solidFill>
                <a:schemeClr val="bg1"/>
              </a:solidFill>
            </a:endParaRPr>
          </a:p>
          <a:p>
            <a:r>
              <a:rPr lang="en-AU" b="1" dirty="0">
                <a:solidFill>
                  <a:schemeClr val="bg1"/>
                </a:solidFill>
              </a:rPr>
              <a:t>Supports the delivery of construction.</a:t>
            </a:r>
          </a:p>
          <a:p>
            <a:endParaRPr lang="en-AU" dirty="0">
              <a:solidFill>
                <a:schemeClr val="bg1"/>
              </a:solidFill>
            </a:endParaRPr>
          </a:p>
          <a:p>
            <a:r>
              <a:rPr lang="en-AU" dirty="0">
                <a:solidFill>
                  <a:schemeClr val="bg1"/>
                </a:solidFill>
              </a:rPr>
              <a:t>$5m - $50m</a:t>
            </a:r>
          </a:p>
        </p:txBody>
      </p:sp>
      <p:sp>
        <p:nvSpPr>
          <p:cNvPr id="21" name="TextBox 20">
            <a:extLst>
              <a:ext uri="{FF2B5EF4-FFF2-40B4-BE49-F238E27FC236}">
                <a16:creationId xmlns:a16="http://schemas.microsoft.com/office/drawing/2014/main" id="{5306FF9B-1FF4-3E4F-9B63-9DC9CEF6D45F}"/>
              </a:ext>
            </a:extLst>
          </p:cNvPr>
          <p:cNvSpPr txBox="1"/>
          <p:nvPr/>
        </p:nvSpPr>
        <p:spPr>
          <a:xfrm>
            <a:off x="4283760" y="139251"/>
            <a:ext cx="7483931" cy="707886"/>
          </a:xfrm>
          <a:prstGeom prst="rect">
            <a:avLst/>
          </a:prstGeom>
          <a:noFill/>
        </p:spPr>
        <p:txBody>
          <a:bodyPr wrap="square">
            <a:spAutoFit/>
          </a:bodyPr>
          <a:lstStyle/>
          <a:p>
            <a:r>
              <a:rPr lang="en-AU" sz="4000" b="1" dirty="0">
                <a:solidFill>
                  <a:schemeClr val="bg1"/>
                </a:solidFill>
              </a:rPr>
              <a:t>Two streams</a:t>
            </a:r>
          </a:p>
        </p:txBody>
      </p:sp>
      <p:sp>
        <p:nvSpPr>
          <p:cNvPr id="3" name="TextBox 2">
            <a:extLst>
              <a:ext uri="{FF2B5EF4-FFF2-40B4-BE49-F238E27FC236}">
                <a16:creationId xmlns:a16="http://schemas.microsoft.com/office/drawing/2014/main" id="{DDC9EC71-3B8D-CD23-39E6-F1298E3F4ED3}"/>
              </a:ext>
            </a:extLst>
          </p:cNvPr>
          <p:cNvSpPr txBox="1"/>
          <p:nvPr/>
        </p:nvSpPr>
        <p:spPr>
          <a:xfrm>
            <a:off x="4471332" y="1031846"/>
            <a:ext cx="7296359" cy="2801923"/>
          </a:xfrm>
          <a:prstGeom prst="rect">
            <a:avLst/>
          </a:prstGeom>
          <a:noFill/>
        </p:spPr>
        <p:txBody>
          <a:bodyPr wrap="square" lIns="0" tIns="0" rIns="0" bIns="0" rtlCol="0">
            <a:normAutofit fontScale="92500" lnSpcReduction="10000"/>
          </a:bodyPr>
          <a:lstStyle/>
          <a:p>
            <a:pPr algn="l"/>
            <a:r>
              <a:rPr lang="en-AU" b="1" dirty="0">
                <a:solidFill>
                  <a:schemeClr val="bg1"/>
                </a:solidFill>
              </a:rPr>
              <a:t>Stream one- </a:t>
            </a:r>
            <a:r>
              <a:rPr lang="en-AU" dirty="0">
                <a:solidFill>
                  <a:schemeClr val="bg1"/>
                </a:solidFill>
              </a:rPr>
              <a:t>the project is considered to be the development of a plan for an entire precinct, even if the applicant is only considering a future investment in a small part of it. Stream one takes a precinct idea through to invest-ready stage.</a:t>
            </a:r>
          </a:p>
          <a:p>
            <a:pPr algn="l"/>
            <a:endParaRPr lang="en-AU" dirty="0">
              <a:solidFill>
                <a:schemeClr val="bg1"/>
              </a:solidFill>
            </a:endParaRPr>
          </a:p>
          <a:p>
            <a:pPr algn="l"/>
            <a:r>
              <a:rPr lang="en-AU" b="1" dirty="0">
                <a:solidFill>
                  <a:schemeClr val="bg1"/>
                </a:solidFill>
              </a:rPr>
              <a:t>Stream two </a:t>
            </a:r>
            <a:r>
              <a:rPr lang="en-AU" dirty="0">
                <a:solidFill>
                  <a:schemeClr val="bg1"/>
                </a:solidFill>
              </a:rPr>
              <a:t>– considered to be the construction of one or more elements of a precinct. It is assumed that all the planning, design and scoping has already been completed and the project will be construct ready with approvals in place or imminent. This fund will not construct all elements of the precinct, but to fund enabling infrastructure such as roads, pathways and infrastructure, or specific buildings that might complement or be the catalyst for investment from partners or private enterprise in other elements of the precinct.</a:t>
            </a:r>
          </a:p>
        </p:txBody>
      </p:sp>
    </p:spTree>
    <p:extLst>
      <p:ext uri="{BB962C8B-B14F-4D97-AF65-F5344CB8AC3E}">
        <p14:creationId xmlns:p14="http://schemas.microsoft.com/office/powerpoint/2010/main" val="139087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0260DE-80B7-F3C7-F5A8-9E50E636CA4C}"/>
              </a:ext>
            </a:extLst>
          </p:cNvPr>
          <p:cNvSpPr/>
          <p:nvPr/>
        </p:nvSpPr>
        <p:spPr>
          <a:xfrm>
            <a:off x="457400" y="2352060"/>
            <a:ext cx="11471746" cy="4342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5">
            <a:extLst>
              <a:ext uri="{FF2B5EF4-FFF2-40B4-BE49-F238E27FC236}">
                <a16:creationId xmlns:a16="http://schemas.microsoft.com/office/drawing/2014/main" id="{1112E3A6-BDC5-3EB3-B583-B6B634BF91B2}"/>
              </a:ext>
            </a:extLst>
          </p:cNvPr>
          <p:cNvSpPr txBox="1">
            <a:spLocks/>
          </p:cNvSpPr>
          <p:nvPr/>
        </p:nvSpPr>
        <p:spPr>
          <a:xfrm>
            <a:off x="7226222" y="3569710"/>
            <a:ext cx="4965778" cy="2974289"/>
          </a:xfrm>
          <a:prstGeom prst="rect">
            <a:avLst/>
          </a:prstGeom>
        </p:spPr>
        <p:txBody>
          <a:bodyPr vert="horz" lIns="0" tIns="0" rIns="0" bIns="0" rtlCol="0">
            <a:normAutofit/>
          </a:bodyPr>
          <a:lstStyle>
            <a:lvl1pPr marL="0" indent="0" algn="l" defTabSz="914400" rtl="0" eaLnBrk="1" latinLnBrk="0" hangingPunct="1">
              <a:lnSpc>
                <a:spcPct val="90000"/>
              </a:lnSpc>
              <a:spcBef>
                <a:spcPts val="0"/>
              </a:spcBef>
              <a:spcAft>
                <a:spcPts val="11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00"/>
              </a:spcAft>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ct val="90000"/>
              </a:lnSpc>
              <a:spcBef>
                <a:spcPts val="0"/>
              </a:spcBef>
              <a:spcAft>
                <a:spcPts val="1100"/>
              </a:spcAft>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ct val="90000"/>
              </a:lnSpc>
              <a:spcBef>
                <a:spcPts val="0"/>
              </a:spcBef>
              <a:spcAft>
                <a:spcPts val="1100"/>
              </a:spcAft>
              <a:buFont typeface="Calibri" panose="020F0502020204030204" pitchFamily="34" charset="0"/>
              <a:buChar char="–"/>
              <a:defRPr sz="220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700"/>
              </a:spcAft>
              <a:buFont typeface="Arial" panose="020B0604020202020204" pitchFamily="34" charset="0"/>
              <a:buNone/>
              <a:defRPr sz="1400" kern="1200">
                <a:solidFill>
                  <a:schemeClr val="tx1"/>
                </a:solidFill>
                <a:latin typeface="+mn-lt"/>
                <a:ea typeface="+mn-ea"/>
                <a:cs typeface="+mn-cs"/>
              </a:defRPr>
            </a:lvl5pPr>
            <a:lvl6pPr marL="361950" indent="-361950" algn="l" defTabSz="914400" rtl="0" eaLnBrk="1" latinLnBrk="0" hangingPunct="1">
              <a:lnSpc>
                <a:spcPct val="90000"/>
              </a:lnSpc>
              <a:spcBef>
                <a:spcPts val="0"/>
              </a:spcBef>
              <a:spcAft>
                <a:spcPts val="700"/>
              </a:spcAft>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AU" sz="2000" dirty="0"/>
          </a:p>
        </p:txBody>
      </p:sp>
      <p:sp>
        <p:nvSpPr>
          <p:cNvPr id="9" name="TextBox 8">
            <a:extLst>
              <a:ext uri="{FF2B5EF4-FFF2-40B4-BE49-F238E27FC236}">
                <a16:creationId xmlns:a16="http://schemas.microsoft.com/office/drawing/2014/main" id="{14CDA0E5-B739-1BB2-E2C0-23A201F5C743}"/>
              </a:ext>
            </a:extLst>
          </p:cNvPr>
          <p:cNvSpPr txBox="1"/>
          <p:nvPr/>
        </p:nvSpPr>
        <p:spPr>
          <a:xfrm>
            <a:off x="8300499" y="1290230"/>
            <a:ext cx="3123943" cy="1015663"/>
          </a:xfrm>
          <a:prstGeom prst="rect">
            <a:avLst/>
          </a:prstGeom>
          <a:noFill/>
        </p:spPr>
        <p:txBody>
          <a:bodyPr wrap="square">
            <a:spAutoFit/>
          </a:bodyPr>
          <a:lstStyle/>
          <a:p>
            <a:r>
              <a:rPr lang="en-AU" sz="2000" i="1" dirty="0">
                <a:solidFill>
                  <a:schemeClr val="bg1"/>
                </a:solidFill>
              </a:rPr>
              <a:t>Applicants need a 50% score across all criteria to be meritorious</a:t>
            </a:r>
          </a:p>
        </p:txBody>
      </p:sp>
      <p:sp>
        <p:nvSpPr>
          <p:cNvPr id="26" name="TextBox 25">
            <a:extLst>
              <a:ext uri="{FF2B5EF4-FFF2-40B4-BE49-F238E27FC236}">
                <a16:creationId xmlns:a16="http://schemas.microsoft.com/office/drawing/2014/main" id="{89F265A8-746E-B679-8550-354F3DE9C712}"/>
              </a:ext>
            </a:extLst>
          </p:cNvPr>
          <p:cNvSpPr txBox="1"/>
          <p:nvPr/>
        </p:nvSpPr>
        <p:spPr>
          <a:xfrm>
            <a:off x="607036" y="3010242"/>
            <a:ext cx="4559011" cy="400110"/>
          </a:xfrm>
          <a:prstGeom prst="rect">
            <a:avLst/>
          </a:prstGeom>
          <a:noFill/>
        </p:spPr>
        <p:txBody>
          <a:bodyPr wrap="square">
            <a:spAutoFit/>
          </a:bodyPr>
          <a:lstStyle/>
          <a:p>
            <a:r>
              <a:rPr lang="en-AU" sz="2000" b="1" dirty="0"/>
              <a:t>Assessment Criteria</a:t>
            </a:r>
          </a:p>
        </p:txBody>
      </p:sp>
      <p:sp>
        <p:nvSpPr>
          <p:cNvPr id="27" name="TextBox 26">
            <a:extLst>
              <a:ext uri="{FF2B5EF4-FFF2-40B4-BE49-F238E27FC236}">
                <a16:creationId xmlns:a16="http://schemas.microsoft.com/office/drawing/2014/main" id="{A0A43C9F-75EC-BE5F-A725-0E50841A08B6}"/>
              </a:ext>
            </a:extLst>
          </p:cNvPr>
          <p:cNvSpPr txBox="1"/>
          <p:nvPr/>
        </p:nvSpPr>
        <p:spPr>
          <a:xfrm>
            <a:off x="607036" y="3353617"/>
            <a:ext cx="10264961" cy="353943"/>
          </a:xfrm>
          <a:prstGeom prst="rect">
            <a:avLst/>
          </a:prstGeom>
          <a:noFill/>
        </p:spPr>
        <p:txBody>
          <a:bodyPr wrap="square">
            <a:spAutoFit/>
          </a:bodyPr>
          <a:lstStyle/>
          <a:p>
            <a:r>
              <a:rPr lang="en-AU" sz="1700" dirty="0"/>
              <a:t>Criteria is the same for both streams but with different weighting</a:t>
            </a:r>
          </a:p>
        </p:txBody>
      </p:sp>
      <p:graphicFrame>
        <p:nvGraphicFramePr>
          <p:cNvPr id="2" name="Table 4">
            <a:extLst>
              <a:ext uri="{FF2B5EF4-FFF2-40B4-BE49-F238E27FC236}">
                <a16:creationId xmlns:a16="http://schemas.microsoft.com/office/drawing/2014/main" id="{515CC6CB-AB54-79DC-6A63-6989775D141E}"/>
              </a:ext>
            </a:extLst>
          </p:cNvPr>
          <p:cNvGraphicFramePr>
            <a:graphicFrameLocks noGrp="1"/>
          </p:cNvGraphicFramePr>
          <p:nvPr>
            <p:extLst>
              <p:ext uri="{D42A27DB-BD31-4B8C-83A1-F6EECF244321}">
                <p14:modId xmlns:p14="http://schemas.microsoft.com/office/powerpoint/2010/main" val="2875889621"/>
              </p:ext>
            </p:extLst>
          </p:nvPr>
        </p:nvGraphicFramePr>
        <p:xfrm>
          <a:off x="1893861" y="3877538"/>
          <a:ext cx="8128000" cy="2661920"/>
        </p:xfrm>
        <a:graphic>
          <a:graphicData uri="http://schemas.openxmlformats.org/drawingml/2006/table">
            <a:tbl>
              <a:tblPr firstRow="1" bandRow="1">
                <a:tableStyleId>{5C22544A-7EE6-4342-B048-85BDC9FD1C3A}</a:tableStyleId>
              </a:tblPr>
              <a:tblGrid>
                <a:gridCol w="694422">
                  <a:extLst>
                    <a:ext uri="{9D8B030D-6E8A-4147-A177-3AD203B41FA5}">
                      <a16:colId xmlns:a16="http://schemas.microsoft.com/office/drawing/2014/main" val="2483759925"/>
                    </a:ext>
                  </a:extLst>
                </a:gridCol>
                <a:gridCol w="4949504">
                  <a:extLst>
                    <a:ext uri="{9D8B030D-6E8A-4147-A177-3AD203B41FA5}">
                      <a16:colId xmlns:a16="http://schemas.microsoft.com/office/drawing/2014/main" val="797281289"/>
                    </a:ext>
                  </a:extLst>
                </a:gridCol>
                <a:gridCol w="1157681">
                  <a:extLst>
                    <a:ext uri="{9D8B030D-6E8A-4147-A177-3AD203B41FA5}">
                      <a16:colId xmlns:a16="http://schemas.microsoft.com/office/drawing/2014/main" val="2281669940"/>
                    </a:ext>
                  </a:extLst>
                </a:gridCol>
                <a:gridCol w="1326393">
                  <a:extLst>
                    <a:ext uri="{9D8B030D-6E8A-4147-A177-3AD203B41FA5}">
                      <a16:colId xmlns:a16="http://schemas.microsoft.com/office/drawing/2014/main" val="458368683"/>
                    </a:ext>
                  </a:extLst>
                </a:gridCol>
              </a:tblGrid>
              <a:tr h="370840">
                <a:tc>
                  <a:txBody>
                    <a:bodyPr/>
                    <a:lstStyle/>
                    <a:p>
                      <a:r>
                        <a:rPr lang="en-AU" dirty="0"/>
                        <a:t>No.</a:t>
                      </a:r>
                    </a:p>
                  </a:txBody>
                  <a:tcPr/>
                </a:tc>
                <a:tc>
                  <a:txBody>
                    <a:bodyPr/>
                    <a:lstStyle/>
                    <a:p>
                      <a:r>
                        <a:rPr lang="en-AU" dirty="0"/>
                        <a:t>Criteria</a:t>
                      </a:r>
                    </a:p>
                  </a:txBody>
                  <a:tcPr/>
                </a:tc>
                <a:tc>
                  <a:txBody>
                    <a:bodyPr/>
                    <a:lstStyle/>
                    <a:p>
                      <a:r>
                        <a:rPr lang="en-AU" dirty="0"/>
                        <a:t>Stream 1</a:t>
                      </a:r>
                    </a:p>
                  </a:txBody>
                  <a:tcPr/>
                </a:tc>
                <a:tc>
                  <a:txBody>
                    <a:bodyPr/>
                    <a:lstStyle/>
                    <a:p>
                      <a:r>
                        <a:rPr lang="en-AU" dirty="0"/>
                        <a:t>Stream 2</a:t>
                      </a:r>
                    </a:p>
                  </a:txBody>
                  <a:tcPr/>
                </a:tc>
                <a:extLst>
                  <a:ext uri="{0D108BD9-81ED-4DB2-BD59-A6C34878D82A}">
                    <a16:rowId xmlns:a16="http://schemas.microsoft.com/office/drawing/2014/main" val="2589557601"/>
                  </a:ext>
                </a:extLst>
              </a:tr>
              <a:tr h="370840">
                <a:tc>
                  <a:txBody>
                    <a:bodyPr/>
                    <a:lstStyle/>
                    <a:p>
                      <a:r>
                        <a:rPr lang="en-AU" dirty="0"/>
                        <a:t>1</a:t>
                      </a:r>
                    </a:p>
                  </a:txBody>
                  <a:tcPr/>
                </a:tc>
                <a:tc>
                  <a:txBody>
                    <a:bodyPr/>
                    <a:lstStyle/>
                    <a:p>
                      <a:r>
                        <a:rPr lang="en-AU" dirty="0"/>
                        <a:t>Alignment with program objectives and government priorities</a:t>
                      </a:r>
                    </a:p>
                  </a:txBody>
                  <a:tcPr/>
                </a:tc>
                <a:tc>
                  <a:txBody>
                    <a:bodyPr/>
                    <a:lstStyle/>
                    <a:p>
                      <a:r>
                        <a:rPr lang="en-AU" dirty="0"/>
                        <a:t>35%</a:t>
                      </a:r>
                    </a:p>
                  </a:txBody>
                  <a:tcPr/>
                </a:tc>
                <a:tc>
                  <a:txBody>
                    <a:bodyPr/>
                    <a:lstStyle/>
                    <a:p>
                      <a:r>
                        <a:rPr lang="en-AU" dirty="0"/>
                        <a:t>25%</a:t>
                      </a:r>
                    </a:p>
                  </a:txBody>
                  <a:tcPr/>
                </a:tc>
                <a:extLst>
                  <a:ext uri="{0D108BD9-81ED-4DB2-BD59-A6C34878D82A}">
                    <a16:rowId xmlns:a16="http://schemas.microsoft.com/office/drawing/2014/main" val="246273716"/>
                  </a:ext>
                </a:extLst>
              </a:tr>
              <a:tr h="370840">
                <a:tc>
                  <a:txBody>
                    <a:bodyPr/>
                    <a:lstStyle/>
                    <a:p>
                      <a:r>
                        <a:rPr lang="en-AU" dirty="0"/>
                        <a:t>2</a:t>
                      </a:r>
                    </a:p>
                  </a:txBody>
                  <a:tcPr/>
                </a:tc>
                <a:tc>
                  <a:txBody>
                    <a:bodyPr/>
                    <a:lstStyle/>
                    <a:p>
                      <a:r>
                        <a:rPr lang="en-AU" dirty="0"/>
                        <a:t>Project need</a:t>
                      </a:r>
                    </a:p>
                  </a:txBody>
                  <a:tcPr/>
                </a:tc>
                <a:tc>
                  <a:txBody>
                    <a:bodyPr/>
                    <a:lstStyle/>
                    <a:p>
                      <a:r>
                        <a:rPr lang="en-AU" dirty="0"/>
                        <a:t>35%</a:t>
                      </a:r>
                    </a:p>
                  </a:txBody>
                  <a:tcPr/>
                </a:tc>
                <a:tc>
                  <a:txBody>
                    <a:bodyPr/>
                    <a:lstStyle/>
                    <a:p>
                      <a:r>
                        <a:rPr lang="en-AU" dirty="0"/>
                        <a:t>20%</a:t>
                      </a:r>
                    </a:p>
                  </a:txBody>
                  <a:tcPr/>
                </a:tc>
                <a:extLst>
                  <a:ext uri="{0D108BD9-81ED-4DB2-BD59-A6C34878D82A}">
                    <a16:rowId xmlns:a16="http://schemas.microsoft.com/office/drawing/2014/main" val="3672876076"/>
                  </a:ext>
                </a:extLst>
              </a:tr>
              <a:tr h="370840">
                <a:tc>
                  <a:txBody>
                    <a:bodyPr/>
                    <a:lstStyle/>
                    <a:p>
                      <a:r>
                        <a:rPr lang="en-AU" dirty="0"/>
                        <a:t>3</a:t>
                      </a:r>
                    </a:p>
                  </a:txBody>
                  <a:tcPr/>
                </a:tc>
                <a:tc>
                  <a:txBody>
                    <a:bodyPr/>
                    <a:lstStyle/>
                    <a:p>
                      <a:r>
                        <a:rPr lang="en-AU" dirty="0"/>
                        <a:t>Community Engagement, collaboration and partnership</a:t>
                      </a:r>
                    </a:p>
                  </a:txBody>
                  <a:tcPr/>
                </a:tc>
                <a:tc>
                  <a:txBody>
                    <a:bodyPr/>
                    <a:lstStyle/>
                    <a:p>
                      <a:r>
                        <a:rPr lang="en-AU" dirty="0"/>
                        <a:t>20%</a:t>
                      </a:r>
                    </a:p>
                  </a:txBody>
                  <a:tcPr/>
                </a:tc>
                <a:tc>
                  <a:txBody>
                    <a:bodyPr/>
                    <a:lstStyle/>
                    <a:p>
                      <a:r>
                        <a:rPr lang="en-AU" dirty="0"/>
                        <a:t>20%</a:t>
                      </a:r>
                    </a:p>
                  </a:txBody>
                  <a:tcPr/>
                </a:tc>
                <a:extLst>
                  <a:ext uri="{0D108BD9-81ED-4DB2-BD59-A6C34878D82A}">
                    <a16:rowId xmlns:a16="http://schemas.microsoft.com/office/drawing/2014/main" val="2583906017"/>
                  </a:ext>
                </a:extLst>
              </a:tr>
              <a:tr h="370840">
                <a:tc>
                  <a:txBody>
                    <a:bodyPr/>
                    <a:lstStyle/>
                    <a:p>
                      <a:r>
                        <a:rPr lang="en-AU" dirty="0"/>
                        <a:t>4</a:t>
                      </a:r>
                    </a:p>
                  </a:txBody>
                  <a:tcPr/>
                </a:tc>
                <a:tc>
                  <a:txBody>
                    <a:bodyPr/>
                    <a:lstStyle/>
                    <a:p>
                      <a:r>
                        <a:rPr lang="en-AU" dirty="0"/>
                        <a:t>Capacity, capability and resources to deliver the project</a:t>
                      </a:r>
                    </a:p>
                  </a:txBody>
                  <a:tcPr/>
                </a:tc>
                <a:tc>
                  <a:txBody>
                    <a:bodyPr/>
                    <a:lstStyle/>
                    <a:p>
                      <a:r>
                        <a:rPr lang="en-AU" dirty="0"/>
                        <a:t>10%</a:t>
                      </a:r>
                    </a:p>
                  </a:txBody>
                  <a:tcPr/>
                </a:tc>
                <a:tc>
                  <a:txBody>
                    <a:bodyPr/>
                    <a:lstStyle/>
                    <a:p>
                      <a:r>
                        <a:rPr lang="en-AU" dirty="0"/>
                        <a:t>35%</a:t>
                      </a:r>
                    </a:p>
                  </a:txBody>
                  <a:tcPr/>
                </a:tc>
                <a:extLst>
                  <a:ext uri="{0D108BD9-81ED-4DB2-BD59-A6C34878D82A}">
                    <a16:rowId xmlns:a16="http://schemas.microsoft.com/office/drawing/2014/main" val="1688334290"/>
                  </a:ext>
                </a:extLst>
              </a:tr>
            </a:tbl>
          </a:graphicData>
        </a:graphic>
      </p:graphicFrame>
      <p:sp>
        <p:nvSpPr>
          <p:cNvPr id="8" name="TextBox 7">
            <a:extLst>
              <a:ext uri="{FF2B5EF4-FFF2-40B4-BE49-F238E27FC236}">
                <a16:creationId xmlns:a16="http://schemas.microsoft.com/office/drawing/2014/main" id="{DB53A777-58FC-FF37-065A-D5EA355079FE}"/>
              </a:ext>
            </a:extLst>
          </p:cNvPr>
          <p:cNvSpPr txBox="1"/>
          <p:nvPr/>
        </p:nvSpPr>
        <p:spPr>
          <a:xfrm>
            <a:off x="771787" y="704675"/>
            <a:ext cx="5494789" cy="1015663"/>
          </a:xfrm>
          <a:prstGeom prst="rect">
            <a:avLst/>
          </a:prstGeom>
          <a:noFill/>
        </p:spPr>
        <p:txBody>
          <a:bodyPr wrap="square" lIns="0" tIns="0" rIns="0" bIns="0" rtlCol="0">
            <a:normAutofit/>
          </a:bodyPr>
          <a:lstStyle/>
          <a:p>
            <a:pPr algn="l"/>
            <a:r>
              <a:rPr lang="en-AU" sz="4000" dirty="0">
                <a:solidFill>
                  <a:schemeClr val="bg1"/>
                </a:solidFill>
              </a:rPr>
              <a:t>Assessment Criteria</a:t>
            </a:r>
          </a:p>
        </p:txBody>
      </p:sp>
    </p:spTree>
    <p:extLst>
      <p:ext uri="{BB962C8B-B14F-4D97-AF65-F5344CB8AC3E}">
        <p14:creationId xmlns:p14="http://schemas.microsoft.com/office/powerpoint/2010/main" val="383481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0260DE-80B7-F3C7-F5A8-9E50E636CA4C}"/>
              </a:ext>
            </a:extLst>
          </p:cNvPr>
          <p:cNvSpPr/>
          <p:nvPr/>
        </p:nvSpPr>
        <p:spPr>
          <a:xfrm>
            <a:off x="460795" y="1382425"/>
            <a:ext cx="11471746" cy="524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5">
            <a:extLst>
              <a:ext uri="{FF2B5EF4-FFF2-40B4-BE49-F238E27FC236}">
                <a16:creationId xmlns:a16="http://schemas.microsoft.com/office/drawing/2014/main" id="{1112E3A6-BDC5-3EB3-B583-B6B634BF91B2}"/>
              </a:ext>
            </a:extLst>
          </p:cNvPr>
          <p:cNvSpPr txBox="1">
            <a:spLocks/>
          </p:cNvSpPr>
          <p:nvPr/>
        </p:nvSpPr>
        <p:spPr>
          <a:xfrm>
            <a:off x="7226222" y="3569710"/>
            <a:ext cx="4965778" cy="2974289"/>
          </a:xfrm>
          <a:prstGeom prst="rect">
            <a:avLst/>
          </a:prstGeom>
        </p:spPr>
        <p:txBody>
          <a:bodyPr vert="horz" lIns="0" tIns="0" rIns="0" bIns="0" rtlCol="0">
            <a:normAutofit/>
          </a:bodyPr>
          <a:lstStyle>
            <a:lvl1pPr marL="0" indent="0" algn="l" defTabSz="914400" rtl="0" eaLnBrk="1" latinLnBrk="0" hangingPunct="1">
              <a:lnSpc>
                <a:spcPct val="90000"/>
              </a:lnSpc>
              <a:spcBef>
                <a:spcPts val="0"/>
              </a:spcBef>
              <a:spcAft>
                <a:spcPts val="11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00"/>
              </a:spcAft>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ct val="90000"/>
              </a:lnSpc>
              <a:spcBef>
                <a:spcPts val="0"/>
              </a:spcBef>
              <a:spcAft>
                <a:spcPts val="1100"/>
              </a:spcAft>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ct val="90000"/>
              </a:lnSpc>
              <a:spcBef>
                <a:spcPts val="0"/>
              </a:spcBef>
              <a:spcAft>
                <a:spcPts val="1100"/>
              </a:spcAft>
              <a:buFont typeface="Calibri" panose="020F0502020204030204" pitchFamily="34" charset="0"/>
              <a:buChar char="–"/>
              <a:defRPr sz="220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700"/>
              </a:spcAft>
              <a:buFont typeface="Arial" panose="020B0604020202020204" pitchFamily="34" charset="0"/>
              <a:buNone/>
              <a:defRPr sz="1400" kern="1200">
                <a:solidFill>
                  <a:schemeClr val="tx1"/>
                </a:solidFill>
                <a:latin typeface="+mn-lt"/>
                <a:ea typeface="+mn-ea"/>
                <a:cs typeface="+mn-cs"/>
              </a:defRPr>
            </a:lvl5pPr>
            <a:lvl6pPr marL="361950" indent="-361950" algn="l" defTabSz="914400" rtl="0" eaLnBrk="1" latinLnBrk="0" hangingPunct="1">
              <a:lnSpc>
                <a:spcPct val="90000"/>
              </a:lnSpc>
              <a:spcBef>
                <a:spcPts val="0"/>
              </a:spcBef>
              <a:spcAft>
                <a:spcPts val="700"/>
              </a:spcAft>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AU" sz="2000" dirty="0"/>
          </a:p>
        </p:txBody>
      </p:sp>
      <p:sp>
        <p:nvSpPr>
          <p:cNvPr id="8" name="TextBox 7">
            <a:extLst>
              <a:ext uri="{FF2B5EF4-FFF2-40B4-BE49-F238E27FC236}">
                <a16:creationId xmlns:a16="http://schemas.microsoft.com/office/drawing/2014/main" id="{DB53A777-58FC-FF37-065A-D5EA355079FE}"/>
              </a:ext>
            </a:extLst>
          </p:cNvPr>
          <p:cNvSpPr txBox="1"/>
          <p:nvPr/>
        </p:nvSpPr>
        <p:spPr>
          <a:xfrm>
            <a:off x="767558" y="366762"/>
            <a:ext cx="5494789" cy="1015663"/>
          </a:xfrm>
          <a:prstGeom prst="rect">
            <a:avLst/>
          </a:prstGeom>
          <a:noFill/>
        </p:spPr>
        <p:txBody>
          <a:bodyPr wrap="square" lIns="0" tIns="0" rIns="0" bIns="0" rtlCol="0">
            <a:normAutofit/>
          </a:bodyPr>
          <a:lstStyle/>
          <a:p>
            <a:pPr algn="l"/>
            <a:r>
              <a:rPr lang="en-AU" sz="4000" dirty="0">
                <a:solidFill>
                  <a:schemeClr val="bg1"/>
                </a:solidFill>
              </a:rPr>
              <a:t>Criteria Indicators</a:t>
            </a:r>
          </a:p>
        </p:txBody>
      </p:sp>
      <p:graphicFrame>
        <p:nvGraphicFramePr>
          <p:cNvPr id="5" name="Table 5">
            <a:extLst>
              <a:ext uri="{FF2B5EF4-FFF2-40B4-BE49-F238E27FC236}">
                <a16:creationId xmlns:a16="http://schemas.microsoft.com/office/drawing/2014/main" id="{2222DD2E-F8E8-1080-EE70-3909867252B7}"/>
              </a:ext>
            </a:extLst>
          </p:cNvPr>
          <p:cNvGraphicFramePr>
            <a:graphicFrameLocks noGrp="1"/>
          </p:cNvGraphicFramePr>
          <p:nvPr>
            <p:extLst>
              <p:ext uri="{D42A27DB-BD31-4B8C-83A1-F6EECF244321}">
                <p14:modId xmlns:p14="http://schemas.microsoft.com/office/powerpoint/2010/main" val="1919678101"/>
              </p:ext>
            </p:extLst>
          </p:nvPr>
        </p:nvGraphicFramePr>
        <p:xfrm>
          <a:off x="460795" y="1382425"/>
          <a:ext cx="11471748" cy="5161574"/>
        </p:xfrm>
        <a:graphic>
          <a:graphicData uri="http://schemas.openxmlformats.org/drawingml/2006/table">
            <a:tbl>
              <a:tblPr firstRow="1" bandRow="1">
                <a:tableStyleId>{5C22544A-7EE6-4342-B048-85BDC9FD1C3A}</a:tableStyleId>
              </a:tblPr>
              <a:tblGrid>
                <a:gridCol w="2867937">
                  <a:extLst>
                    <a:ext uri="{9D8B030D-6E8A-4147-A177-3AD203B41FA5}">
                      <a16:colId xmlns:a16="http://schemas.microsoft.com/office/drawing/2014/main" val="1676949530"/>
                    </a:ext>
                  </a:extLst>
                </a:gridCol>
                <a:gridCol w="2867937">
                  <a:extLst>
                    <a:ext uri="{9D8B030D-6E8A-4147-A177-3AD203B41FA5}">
                      <a16:colId xmlns:a16="http://schemas.microsoft.com/office/drawing/2014/main" val="1887000106"/>
                    </a:ext>
                  </a:extLst>
                </a:gridCol>
                <a:gridCol w="2867937">
                  <a:extLst>
                    <a:ext uri="{9D8B030D-6E8A-4147-A177-3AD203B41FA5}">
                      <a16:colId xmlns:a16="http://schemas.microsoft.com/office/drawing/2014/main" val="1604333766"/>
                    </a:ext>
                  </a:extLst>
                </a:gridCol>
                <a:gridCol w="2867937">
                  <a:extLst>
                    <a:ext uri="{9D8B030D-6E8A-4147-A177-3AD203B41FA5}">
                      <a16:colId xmlns:a16="http://schemas.microsoft.com/office/drawing/2014/main" val="3412785179"/>
                    </a:ext>
                  </a:extLst>
                </a:gridCol>
              </a:tblGrid>
              <a:tr h="5161574">
                <a:tc>
                  <a:txBody>
                    <a:bodyPr/>
                    <a:lstStyle/>
                    <a:p>
                      <a:r>
                        <a:rPr lang="en-AU" sz="1600" b="1" dirty="0">
                          <a:solidFill>
                            <a:schemeClr val="tx1"/>
                          </a:solidFill>
                        </a:rPr>
                        <a:t>Criterion One</a:t>
                      </a:r>
                    </a:p>
                    <a:p>
                      <a:endParaRPr lang="en-AU" sz="1600" b="1" dirty="0">
                        <a:solidFill>
                          <a:schemeClr val="tx1"/>
                        </a:solidFill>
                      </a:endParaRPr>
                    </a:p>
                    <a:p>
                      <a:pPr marL="285750" indent="-285750">
                        <a:buFont typeface="Arial" panose="020B0604020202020204" pitchFamily="34" charset="0"/>
                        <a:buChar char="•"/>
                      </a:pPr>
                      <a:r>
                        <a:rPr lang="en-AU" sz="1600" b="0" dirty="0">
                          <a:solidFill>
                            <a:schemeClr val="tx1"/>
                          </a:solidFill>
                        </a:rPr>
                        <a:t>Alignment with plans, priorities and strategies</a:t>
                      </a:r>
                    </a:p>
                    <a:p>
                      <a:pPr marL="285750" indent="-285750">
                        <a:buFont typeface="Arial" panose="020B0604020202020204" pitchFamily="34" charset="0"/>
                        <a:buChar char="•"/>
                      </a:pPr>
                      <a:r>
                        <a:rPr lang="en-AU" sz="1600" b="0" dirty="0">
                          <a:solidFill>
                            <a:schemeClr val="tx1"/>
                          </a:solidFill>
                        </a:rPr>
                        <a:t>Supports a place-based approach</a:t>
                      </a:r>
                    </a:p>
                    <a:p>
                      <a:pPr marL="285750" indent="-285750">
                        <a:buFont typeface="Arial" panose="020B0604020202020204" pitchFamily="34" charset="0"/>
                        <a:buChar char="•"/>
                      </a:pPr>
                      <a:r>
                        <a:rPr lang="en-AU" sz="1600" b="0" dirty="0">
                          <a:solidFill>
                            <a:schemeClr val="tx1"/>
                          </a:solidFill>
                        </a:rPr>
                        <a:t>Provides economic opportunities</a:t>
                      </a:r>
                    </a:p>
                    <a:p>
                      <a:pPr marL="285750" indent="-285750">
                        <a:buFont typeface="Arial" panose="020B0604020202020204" pitchFamily="34" charset="0"/>
                        <a:buChar char="•"/>
                      </a:pPr>
                      <a:r>
                        <a:rPr lang="en-AU" sz="1600" b="0" dirty="0">
                          <a:solidFill>
                            <a:schemeClr val="tx1"/>
                          </a:solidFill>
                        </a:rPr>
                        <a:t>Enhances productivity, equity and resilience</a:t>
                      </a:r>
                    </a:p>
                    <a:p>
                      <a:pPr marL="285750" indent="-285750">
                        <a:buFont typeface="Arial" panose="020B0604020202020204" pitchFamily="34" charset="0"/>
                        <a:buChar char="•"/>
                      </a:pPr>
                      <a:r>
                        <a:rPr lang="en-AU" sz="1600" b="0" dirty="0">
                          <a:solidFill>
                            <a:schemeClr val="tx1"/>
                          </a:solidFill>
                        </a:rPr>
                        <a:t>Considers climate and energy impacts</a:t>
                      </a:r>
                    </a:p>
                    <a:p>
                      <a:pPr marL="285750" indent="-285750">
                        <a:buFont typeface="Arial" panose="020B0604020202020204" pitchFamily="34" charset="0"/>
                        <a:buChar char="•"/>
                      </a:pPr>
                      <a:r>
                        <a:rPr lang="en-AU" sz="1600" b="0" dirty="0">
                          <a:solidFill>
                            <a:schemeClr val="tx1"/>
                          </a:solidFill>
                        </a:rPr>
                        <a:t>Contributes to achieving government priorities</a:t>
                      </a:r>
                    </a:p>
                  </a:txBody>
                  <a:tcPr>
                    <a:solidFill>
                      <a:schemeClr val="accent3">
                        <a:lumMod val="20000"/>
                        <a:lumOff val="80000"/>
                      </a:schemeClr>
                    </a:solidFill>
                  </a:tcPr>
                </a:tc>
                <a:tc>
                  <a:txBody>
                    <a:bodyPr/>
                    <a:lstStyle/>
                    <a:p>
                      <a:r>
                        <a:rPr lang="en-AU" sz="1600" b="1" dirty="0">
                          <a:solidFill>
                            <a:schemeClr val="tx1"/>
                          </a:solidFill>
                        </a:rPr>
                        <a:t>Criterion Two</a:t>
                      </a:r>
                    </a:p>
                    <a:p>
                      <a:endParaRPr lang="en-AU" sz="1600" b="1" dirty="0">
                        <a:solidFill>
                          <a:schemeClr val="tx1"/>
                        </a:solidFill>
                      </a:endParaRPr>
                    </a:p>
                    <a:p>
                      <a:pPr marL="285750" indent="-285750">
                        <a:buFont typeface="Arial" panose="020B0604020202020204" pitchFamily="34" charset="0"/>
                        <a:buChar char="•"/>
                      </a:pPr>
                      <a:r>
                        <a:rPr lang="en-AU" sz="1600" b="0" dirty="0">
                          <a:solidFill>
                            <a:schemeClr val="tx1"/>
                          </a:solidFill>
                        </a:rPr>
                        <a:t>Address public infrastructure gaps</a:t>
                      </a:r>
                    </a:p>
                    <a:p>
                      <a:pPr marL="285750" indent="-285750">
                        <a:buFont typeface="Arial" panose="020B0604020202020204" pitchFamily="34" charset="0"/>
                        <a:buChar char="•"/>
                      </a:pPr>
                      <a:r>
                        <a:rPr lang="en-AU" sz="1600" b="0" dirty="0">
                          <a:solidFill>
                            <a:schemeClr val="tx1"/>
                          </a:solidFill>
                        </a:rPr>
                        <a:t>Deliver improvements in public benefits / services</a:t>
                      </a:r>
                    </a:p>
                    <a:p>
                      <a:pPr marL="285750" indent="-285750">
                        <a:buFont typeface="Arial" panose="020B0604020202020204" pitchFamily="34" charset="0"/>
                        <a:buChar char="•"/>
                      </a:pPr>
                      <a:r>
                        <a:rPr lang="en-AU" sz="1600" b="0" dirty="0">
                          <a:solidFill>
                            <a:schemeClr val="tx1"/>
                          </a:solidFill>
                        </a:rPr>
                        <a:t>Need for investment and barriers to investment</a:t>
                      </a:r>
                    </a:p>
                    <a:p>
                      <a:pPr marL="285750" indent="-285750">
                        <a:buFont typeface="Arial" panose="020B0604020202020204" pitchFamily="34" charset="0"/>
                        <a:buChar char="•"/>
                      </a:pPr>
                      <a:r>
                        <a:rPr lang="en-AU" sz="1600" b="0" dirty="0">
                          <a:solidFill>
                            <a:schemeClr val="tx1"/>
                          </a:solidFill>
                        </a:rPr>
                        <a:t>Rationale for individual precinct elements and link to place with purpose</a:t>
                      </a:r>
                    </a:p>
                    <a:p>
                      <a:pPr marL="285750" indent="-285750">
                        <a:buFont typeface="Arial" panose="020B0604020202020204" pitchFamily="34" charset="0"/>
                        <a:buChar char="•"/>
                      </a:pPr>
                      <a:r>
                        <a:rPr lang="en-AU" sz="1600" b="0" dirty="0">
                          <a:solidFill>
                            <a:srgbClr val="FF0000"/>
                          </a:solidFill>
                        </a:rPr>
                        <a:t>Potential future opportunities for investment and expansion</a:t>
                      </a:r>
                    </a:p>
                    <a:p>
                      <a:endParaRPr lang="en-AU" sz="1600" dirty="0"/>
                    </a:p>
                  </a:txBody>
                  <a:tcPr>
                    <a:solidFill>
                      <a:schemeClr val="accent1">
                        <a:lumMod val="20000"/>
                        <a:lumOff val="80000"/>
                      </a:schemeClr>
                    </a:solidFill>
                  </a:tcPr>
                </a:tc>
                <a:tc>
                  <a:txBody>
                    <a:bodyPr/>
                    <a:lstStyle/>
                    <a:p>
                      <a:r>
                        <a:rPr lang="en-AU" sz="1600" dirty="0">
                          <a:solidFill>
                            <a:schemeClr val="tx1"/>
                          </a:solidFill>
                        </a:rPr>
                        <a:t>Criterion Three</a:t>
                      </a:r>
                    </a:p>
                    <a:p>
                      <a:endParaRPr lang="en-AU" sz="1600" dirty="0">
                        <a:solidFill>
                          <a:schemeClr val="tx1"/>
                        </a:solidFill>
                      </a:endParaRPr>
                    </a:p>
                    <a:p>
                      <a:pPr marL="285750" indent="-285750">
                        <a:buFont typeface="Arial" panose="020B0604020202020204" pitchFamily="34" charset="0"/>
                        <a:buChar char="•"/>
                      </a:pPr>
                      <a:r>
                        <a:rPr lang="en-AU" sz="1600" b="0" dirty="0">
                          <a:solidFill>
                            <a:schemeClr val="tx1"/>
                          </a:solidFill>
                        </a:rPr>
                        <a:t>Engagement with local community</a:t>
                      </a:r>
                    </a:p>
                    <a:p>
                      <a:pPr marL="285750" indent="-285750">
                        <a:buFont typeface="Arial" panose="020B0604020202020204" pitchFamily="34" charset="0"/>
                        <a:buChar char="•"/>
                      </a:pPr>
                      <a:r>
                        <a:rPr lang="en-AU" sz="1600" b="0" dirty="0">
                          <a:solidFill>
                            <a:schemeClr val="tx1"/>
                          </a:solidFill>
                        </a:rPr>
                        <a:t>Use of local knowledge to leverage opportunities and address challenges</a:t>
                      </a:r>
                    </a:p>
                    <a:p>
                      <a:pPr marL="285750" indent="-285750">
                        <a:buFont typeface="Arial" panose="020B0604020202020204" pitchFamily="34" charset="0"/>
                        <a:buChar char="•"/>
                      </a:pPr>
                      <a:r>
                        <a:rPr lang="en-AU" sz="1600" b="0" dirty="0">
                          <a:solidFill>
                            <a:schemeClr val="tx1"/>
                          </a:solidFill>
                        </a:rPr>
                        <a:t>Partnership based on values of shared design, stewardship and accountability</a:t>
                      </a:r>
                    </a:p>
                    <a:p>
                      <a:pPr marL="285750" indent="-285750">
                        <a:buFont typeface="Arial" panose="020B0604020202020204" pitchFamily="34" charset="0"/>
                        <a:buChar char="•"/>
                      </a:pPr>
                      <a:r>
                        <a:rPr lang="en-AU" sz="1600" b="0" dirty="0">
                          <a:solidFill>
                            <a:schemeClr val="tx1"/>
                          </a:solidFill>
                        </a:rPr>
                        <a:t>Governance arrangements that support community engagement and collaboration</a:t>
                      </a:r>
                    </a:p>
                    <a:p>
                      <a:pPr marL="285750" indent="-285750">
                        <a:buFont typeface="Arial" panose="020B0604020202020204" pitchFamily="34" charset="0"/>
                        <a:buChar char="•"/>
                      </a:pPr>
                      <a:r>
                        <a:rPr lang="en-AU" sz="1600" b="0" dirty="0">
                          <a:solidFill>
                            <a:schemeClr val="tx1"/>
                          </a:solidFill>
                        </a:rPr>
                        <a:t>Involvement of First Nations group in design, planning and delivery</a:t>
                      </a:r>
                    </a:p>
                    <a:p>
                      <a:endParaRPr lang="en-AU" sz="1600" dirty="0"/>
                    </a:p>
                  </a:txBody>
                  <a:tcPr>
                    <a:solidFill>
                      <a:schemeClr val="accent3">
                        <a:lumMod val="20000"/>
                        <a:lumOff val="80000"/>
                      </a:schemeClr>
                    </a:solidFill>
                  </a:tcPr>
                </a:tc>
                <a:tc>
                  <a:txBody>
                    <a:bodyPr/>
                    <a:lstStyle/>
                    <a:p>
                      <a:r>
                        <a:rPr lang="en-AU" sz="1600" dirty="0">
                          <a:solidFill>
                            <a:schemeClr val="tx1"/>
                          </a:solidFill>
                        </a:rPr>
                        <a:t>Criterion Two</a:t>
                      </a:r>
                    </a:p>
                    <a:p>
                      <a:endParaRPr lang="en-AU" sz="1600" dirty="0">
                        <a:solidFill>
                          <a:schemeClr val="tx1"/>
                        </a:solidFill>
                      </a:endParaRPr>
                    </a:p>
                    <a:p>
                      <a:pPr marL="285750" indent="-285750">
                        <a:buFont typeface="Arial" panose="020B0604020202020204" pitchFamily="34" charset="0"/>
                        <a:buChar char="•"/>
                      </a:pPr>
                      <a:r>
                        <a:rPr lang="en-AU" sz="1600" b="0" dirty="0">
                          <a:solidFill>
                            <a:schemeClr val="tx1"/>
                          </a:solidFill>
                        </a:rPr>
                        <a:t>Track record managing similar projects</a:t>
                      </a:r>
                    </a:p>
                    <a:p>
                      <a:pPr marL="285750" indent="-285750">
                        <a:buFont typeface="Arial" panose="020B0604020202020204" pitchFamily="34" charset="0"/>
                        <a:buChar char="•"/>
                      </a:pPr>
                      <a:r>
                        <a:rPr lang="en-AU" sz="1600" b="0" dirty="0">
                          <a:solidFill>
                            <a:schemeClr val="tx1"/>
                          </a:solidFill>
                        </a:rPr>
                        <a:t>Access to skilled personnel</a:t>
                      </a:r>
                    </a:p>
                    <a:p>
                      <a:pPr marL="285750" indent="-285750">
                        <a:buFont typeface="Arial" panose="020B0604020202020204" pitchFamily="34" charset="0"/>
                        <a:buChar char="•"/>
                      </a:pPr>
                      <a:r>
                        <a:rPr lang="en-AU" sz="1600" b="0" dirty="0">
                          <a:solidFill>
                            <a:schemeClr val="tx1"/>
                          </a:solidFill>
                        </a:rPr>
                        <a:t>Experience in project planning and managing timeframes, budget and risk</a:t>
                      </a:r>
                    </a:p>
                    <a:p>
                      <a:pPr marL="285750" indent="-285750">
                        <a:buFont typeface="Arial" panose="020B0604020202020204" pitchFamily="34" charset="0"/>
                        <a:buChar char="•"/>
                      </a:pPr>
                      <a:r>
                        <a:rPr lang="en-AU" sz="1600" b="0" dirty="0">
                          <a:solidFill>
                            <a:schemeClr val="tx1"/>
                          </a:solidFill>
                        </a:rPr>
                        <a:t>Project Resource Plan including costings</a:t>
                      </a:r>
                    </a:p>
                    <a:p>
                      <a:pPr marL="285750" indent="-285750">
                        <a:buFont typeface="Arial" panose="020B0604020202020204" pitchFamily="34" charset="0"/>
                        <a:buChar char="•"/>
                      </a:pPr>
                      <a:r>
                        <a:rPr lang="en-AU" sz="1600" b="0" dirty="0">
                          <a:solidFill>
                            <a:schemeClr val="tx1"/>
                          </a:solidFill>
                        </a:rPr>
                        <a:t>Partner contributions to the project</a:t>
                      </a:r>
                    </a:p>
                    <a:p>
                      <a:pPr marL="285750" indent="-285750">
                        <a:buFont typeface="Arial" panose="020B0604020202020204" pitchFamily="34" charset="0"/>
                        <a:buChar char="•"/>
                      </a:pPr>
                      <a:r>
                        <a:rPr lang="en-AU" sz="1600" b="0" dirty="0">
                          <a:solidFill>
                            <a:srgbClr val="FF0000"/>
                          </a:solidFill>
                        </a:rPr>
                        <a:t>Sound funding strategy</a:t>
                      </a:r>
                    </a:p>
                    <a:p>
                      <a:pPr marL="285750" indent="-285750">
                        <a:buFont typeface="Arial" panose="020B0604020202020204" pitchFamily="34" charset="0"/>
                        <a:buChar char="•"/>
                      </a:pPr>
                      <a:r>
                        <a:rPr lang="en-AU" sz="1600" b="0" dirty="0">
                          <a:solidFill>
                            <a:srgbClr val="FF0000"/>
                          </a:solidFill>
                        </a:rPr>
                        <a:t>Adherence to Government procurement requirements</a:t>
                      </a:r>
                    </a:p>
                    <a:p>
                      <a:pPr marL="285750" indent="-285750">
                        <a:buFont typeface="Arial" panose="020B0604020202020204" pitchFamily="34" charset="0"/>
                        <a:buChar char="•"/>
                      </a:pPr>
                      <a:r>
                        <a:rPr lang="en-AU" sz="1600" b="0" dirty="0">
                          <a:solidFill>
                            <a:srgbClr val="FF0000"/>
                          </a:solidFill>
                        </a:rPr>
                        <a:t>Support beyond the grant term</a:t>
                      </a:r>
                    </a:p>
                    <a:p>
                      <a:pPr marL="285750" indent="-285750">
                        <a:buFont typeface="Arial" panose="020B0604020202020204" pitchFamily="34" charset="0"/>
                        <a:buChar char="•"/>
                      </a:pPr>
                      <a:r>
                        <a:rPr lang="en-AU" sz="1600" b="0" dirty="0">
                          <a:solidFill>
                            <a:srgbClr val="FF0000"/>
                          </a:solidFill>
                        </a:rPr>
                        <a:t>Readiness to commence</a:t>
                      </a:r>
                    </a:p>
                    <a:p>
                      <a:endParaRPr lang="en-AU" sz="1600" dirty="0"/>
                    </a:p>
                  </a:txBody>
                  <a:tcPr>
                    <a:solidFill>
                      <a:schemeClr val="accent3">
                        <a:lumMod val="20000"/>
                        <a:lumOff val="80000"/>
                      </a:schemeClr>
                    </a:solidFill>
                  </a:tcPr>
                </a:tc>
                <a:extLst>
                  <a:ext uri="{0D108BD9-81ED-4DB2-BD59-A6C34878D82A}">
                    <a16:rowId xmlns:a16="http://schemas.microsoft.com/office/drawing/2014/main" val="435397549"/>
                  </a:ext>
                </a:extLst>
              </a:tr>
            </a:tbl>
          </a:graphicData>
        </a:graphic>
      </p:graphicFrame>
    </p:spTree>
    <p:extLst>
      <p:ext uri="{BB962C8B-B14F-4D97-AF65-F5344CB8AC3E}">
        <p14:creationId xmlns:p14="http://schemas.microsoft.com/office/powerpoint/2010/main" val="2788472255"/>
      </p:ext>
    </p:extLst>
  </p:cSld>
  <p:clrMapOvr>
    <a:masterClrMapping/>
  </p:clrMapOvr>
</p:sld>
</file>

<file path=ppt/theme/theme1.xml><?xml version="1.0" encoding="utf-8"?>
<a:theme xmlns:a="http://schemas.openxmlformats.org/drawingml/2006/main" name="Office Theme">
  <a:themeElements>
    <a:clrScheme name="EP Powerpoint">
      <a:dk1>
        <a:sysClr val="windowText" lastClr="000000"/>
      </a:dk1>
      <a:lt1>
        <a:sysClr val="window" lastClr="FFFFFF"/>
      </a:lt1>
      <a:dk2>
        <a:srgbClr val="212A4C"/>
      </a:dk2>
      <a:lt2>
        <a:srgbClr val="E6E6E6"/>
      </a:lt2>
      <a:accent1>
        <a:srgbClr val="212A4C"/>
      </a:accent1>
      <a:accent2>
        <a:srgbClr val="264F90"/>
      </a:accent2>
      <a:accent3>
        <a:srgbClr val="006DB8"/>
      </a:accent3>
      <a:accent4>
        <a:srgbClr val="013063"/>
      </a:accent4>
      <a:accent5>
        <a:srgbClr val="005799"/>
      </a:accent5>
      <a:accent6>
        <a:srgbClr val="00437D"/>
      </a:accent6>
      <a:hlink>
        <a:srgbClr val="0046FF"/>
      </a:hlink>
      <a:folHlink>
        <a:srgbClr val="0046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rmAutofit/>
      </a:bodyPr>
      <a:lstStyle>
        <a:defPPr algn="l">
          <a:defRPr dirty="0"/>
        </a:defPPr>
      </a:lstStyle>
    </a:txDef>
  </a:objectDefaults>
  <a:extraClrSchemeLst/>
  <a:extLst>
    <a:ext uri="{05A4C25C-085E-4340-85A3-A5531E510DB2}">
      <thm15:themeFamily xmlns:thm15="http://schemas.microsoft.com/office/thememl/2012/main" name="DISR - AusIndustry - PowerPoint Presentation" id="{90A1BD47-B9EF-4A04-9525-708F6E0E07A4}" vid="{CD132DC6-3A3A-43B5-88E8-88EAE347AE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85c1bd6-8498-486d-814f-4a71649a2f4d">
      <Value>82</Value>
      <Value>64</Value>
      <Value>6548</Value>
      <Value>1090</Value>
      <Value>42945</Value>
      <Value>3</Value>
    </TaxCatchAll>
    <lcf76f155ced4ddcb4097134ff3c332f xmlns="fde02248-25f4-4662-a670-cf11a8d0171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366D42EFB6164984D9F49516F13592" ma:contentTypeVersion="14" ma:contentTypeDescription="Create a new document." ma:contentTypeScope="" ma:versionID="ac28675bbe02d3e92229342b94e67d1e">
  <xsd:schema xmlns:xsd="http://www.w3.org/2001/XMLSchema" xmlns:xs="http://www.w3.org/2001/XMLSchema" xmlns:p="http://schemas.microsoft.com/office/2006/metadata/properties" xmlns:ns2="fde02248-25f4-4662-a670-cf11a8d01713" xmlns:ns3="385c1bd6-8498-486d-814f-4a71649a2f4d" targetNamespace="http://schemas.microsoft.com/office/2006/metadata/properties" ma:root="true" ma:fieldsID="c77bc5babc906a605b318748e4c952f4" ns2:_="" ns3:_="">
    <xsd:import namespace="fde02248-25f4-4662-a670-cf11a8d01713"/>
    <xsd:import namespace="385c1bd6-8498-486d-814f-4a71649a2f4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e02248-25f4-4662-a670-cf11a8d017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2c13048-b1c7-45f1-b7ba-819d233ab8c5" ma:termSetId="09814cd3-568e-fe90-9814-8d621ff8fb84" ma:anchorId="fba54fb3-c3e1-fe81-a776-ca4b69148c4d" ma:open="true" ma:isKeyword="false">
      <xsd:complexType>
        <xsd:sequence>
          <xsd:element ref="pc:Terms" minOccurs="0" maxOccurs="1"/>
        </xsd:sequence>
      </xsd:complex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5c1bd6-8498-486d-814f-4a71649a2f4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9dbf78c-fd2f-43f6-9263-07cbee466e20}" ma:internalName="TaxCatchAll" ma:showField="CatchAllData" ma:web="385c1bd6-8498-486d-814f-4a71649a2f4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31109552B523D49949F15CA06D584BF" ma:contentTypeVersion="21" ma:contentTypeDescription="Create a new document." ma:contentTypeScope="" ma:versionID="b490a641e20fb636456a4cfe6e36a77e">
  <xsd:schema xmlns:xsd="http://www.w3.org/2001/XMLSchema" xmlns:xs="http://www.w3.org/2001/XMLSchema" xmlns:p="http://schemas.microsoft.com/office/2006/metadata/properties" xmlns:ns1="http://schemas.microsoft.com/sharepoint/v3" xmlns:ns2="2a251b7e-61e4-4816-a71f-b295a9ad20fb" xmlns:ns3="2da54866-b63f-4c25-ac2b-e0c0e766df27" xmlns:ns4="http://schemas.microsoft.com/sharepoint/v4" targetNamespace="http://schemas.microsoft.com/office/2006/metadata/properties" ma:root="true" ma:fieldsID="21fdace28d0f1b85baae1d16628dc28d" ns1:_="" ns2:_="" ns3:_="" ns4:_="">
    <xsd:import namespace="http://schemas.microsoft.com/sharepoint/v3"/>
    <xsd:import namespace="2a251b7e-61e4-4816-a71f-b295a9ad20fb"/>
    <xsd:import namespace="2da54866-b63f-4c25-ac2b-e0c0e766df27"/>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aa25a1a23adf4c92a153145de6afe324" minOccurs="0"/>
                <xsd:element ref="ns2:TaxCatchAll" minOccurs="0"/>
                <xsd:element ref="ns2:pe2555c81638466f9eb614edb9ecde52" minOccurs="0"/>
                <xsd:element ref="ns2:g7bcb40ba23249a78edca7d43a67c1c9" minOccurs="0"/>
                <xsd:element ref="ns2:adb9bed2e36e4a93af574aeb444da63e" minOccurs="0"/>
                <xsd:element ref="ns2:n99e4c9942c6404eb103464a00e6097b" minOccurs="0"/>
                <xsd:element ref="ns1:Comments" minOccurs="0"/>
                <xsd:element ref="ns2:af60bcec74eb4c79ae897daaf8497a39" minOccurs="0"/>
                <xsd:element ref="ns2:o874dd3d7e4641ada6dc708cbf30e8e6" minOccurs="0"/>
                <xsd:element ref="ns2:c421223fb69a446d90ae43f25b64a117" minOccurs="0"/>
                <xsd:element ref="ns3:SharedWithUser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2"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251b7e-61e4-4816-a71f-b295a9ad20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a25a1a23adf4c92a153145de6afe324" ma:index="12" ma:taxonomy="true" ma:internalName="aa25a1a23adf4c92a153145de6afe324" ma:taxonomyFieldName="DocHub_SecurityClassification" ma:displayName="Security Classification" ma:fieldId="{aa25a1a2-3adf-4c92-a153-145de6afe324}" ma:sspId="fb0313f7-9433-48c0-866e-9e0bbee59a50" ma:termSetId="f68a6a0b-bd85-4d9d-9c73-c45af096016b"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ebb2a7f5-026b-4c1f-ab3d-c0a470e81770}" ma:internalName="TaxCatchAll" ma:showField="CatchAllData" ma:web="2a251b7e-61e4-4816-a71f-b295a9ad20fb">
      <xsd:complexType>
        <xsd:complexContent>
          <xsd:extension base="dms:MultiChoiceLookup">
            <xsd:sequence>
              <xsd:element name="Value" type="dms:Lookup" maxOccurs="unbounded" minOccurs="0" nillable="true"/>
            </xsd:sequence>
          </xsd:extension>
        </xsd:complexContent>
      </xsd:complexType>
    </xsd:element>
    <xsd:element name="pe2555c81638466f9eb614edb9ecde52" ma:index="15" ma:taxonomy="true" ma:internalName="pe2555c81638466f9eb614edb9ecde52" ma:taxonomyFieldName="DocHub_DocumentType" ma:displayName="Document Type" ma:indexed="true" ma:fieldId="{9e2555c8-1638-466f-9eb6-14edb9ecde52}" ma:sspId="fb0313f7-9433-48c0-866e-9e0bbee59a50" ma:termSetId="0e4c18c5-28eb-4f9e-8056-b3cddd4b5d9b" ma:anchorId="00000000-0000-0000-0000-000000000000" ma:open="false" ma:isKeyword="false">
      <xsd:complexType>
        <xsd:sequence>
          <xsd:element ref="pc:Terms" minOccurs="0" maxOccurs="1"/>
        </xsd:sequence>
      </xsd:complexType>
    </xsd:element>
    <xsd:element name="g7bcb40ba23249a78edca7d43a67c1c9" ma:index="17" nillable="true" ma:taxonomy="true" ma:internalName="g7bcb40ba23249a78edca7d43a67c1c9" ma:taxonomyFieldName="DocHub_WorkActivity" ma:displayName="Work Activity" ma:indexed="true" ma:fieldId="{07bcb40b-a232-49a7-8edc-a7d43a67c1c9}" ma:sspId="fb0313f7-9433-48c0-866e-9e0bbee59a50" ma:termSetId="6713ebbd-194a-499f-ab84-a4d70e145fb7" ma:anchorId="00000000-0000-0000-0000-000000000000" ma:open="false" ma:isKeyword="false">
      <xsd:complexType>
        <xsd:sequence>
          <xsd:element ref="pc:Terms" minOccurs="0" maxOccurs="1"/>
        </xsd:sequence>
      </xsd:complexType>
    </xsd:element>
    <xsd:element name="adb9bed2e36e4a93af574aeb444da63e" ma:index="19" nillable="true" ma:taxonomy="true" ma:internalName="adb9bed2e36e4a93af574aeb444da63e" ma:taxonomyFieldName="DocHub_Keywords" ma:displayName="Division Keywords" ma:fieldId="{adb9bed2-e36e-4a93-af57-4aeb444da63e}" ma:taxonomyMulti="true" ma:sspId="fb0313f7-9433-48c0-866e-9e0bbee59a50" ma:termSetId="ead7168b-4370-41af-a79f-1d3959e12215" ma:anchorId="00000000-0000-0000-0000-000000000000" ma:open="true" ma:isKeyword="false">
      <xsd:complexType>
        <xsd:sequence>
          <xsd:element ref="pc:Terms" minOccurs="0" maxOccurs="1"/>
        </xsd:sequence>
      </xsd:complexType>
    </xsd:element>
    <xsd:element name="n99e4c9942c6404eb103464a00e6097b" ma:index="21" nillable="true" ma:taxonomy="true" ma:internalName="n99e4c9942c6404eb103464a00e6097b" ma:taxonomyFieldName="DocHub_Year" ma:displayName="Year" ma:indexed="true" ma:fieldId="{799e4c99-42c6-404e-b103-464a00e6097b}" ma:sspId="fb0313f7-9433-48c0-866e-9e0bbee59a50" ma:termSetId="07e1743d-d980-4fe7-a67d-b87ecf7f18f6" ma:anchorId="00000000-0000-0000-0000-000000000000" ma:open="false" ma:isKeyword="false">
      <xsd:complexType>
        <xsd:sequence>
          <xsd:element ref="pc:Terms" minOccurs="0" maxOccurs="1"/>
        </xsd:sequence>
      </xsd:complexType>
    </xsd:element>
    <xsd:element name="af60bcec74eb4c79ae897daaf8497a39" ma:index="24" nillable="true" ma:taxonomy="true" ma:internalName="af60bcec74eb4c79ae897daaf8497a39" ma:taxonomyFieldName="DocHub_StateOffice" ma:displayName="State Office" ma:indexed="true" ma:default="" ma:fieldId="{af60bcec-74eb-4c79-ae89-7daaf8497a39}" ma:sspId="fb0313f7-9433-48c0-866e-9e0bbee59a50" ma:termSetId="e4d0307f-3c84-4ec0-9d36-aad77d6a85e9" ma:anchorId="00000000-0000-0000-0000-000000000000" ma:open="false" ma:isKeyword="false">
      <xsd:complexType>
        <xsd:sequence>
          <xsd:element ref="pc:Terms" minOccurs="0" maxOccurs="1"/>
        </xsd:sequence>
      </xsd:complexType>
    </xsd:element>
    <xsd:element name="o874dd3d7e4641ada6dc708cbf30e8e6" ma:index="27" nillable="true" ma:taxonomy="true" ma:internalName="o874dd3d7e4641ada6dc708cbf30e8e6" ma:taxonomyFieldName="DocHub_EventName1" ma:displayName="Event Names" ma:indexed="true" ma:default="" ma:fieldId="{8874dd3d-7e46-41ad-a6dc-708cbf30e8e6}" ma:sspId="fb0313f7-9433-48c0-866e-9e0bbee59a50" ma:termSetId="d69e3304-9cf0-4c61-bf54-4bfeac3eff85" ma:anchorId="4cd29c84-1a45-4156-87e2-ad0d4b23b129" ma:open="true" ma:isKeyword="false">
      <xsd:complexType>
        <xsd:sequence>
          <xsd:element ref="pc:Terms" minOccurs="0" maxOccurs="1"/>
        </xsd:sequence>
      </xsd:complexType>
    </xsd:element>
    <xsd:element name="c421223fb69a446d90ae43f25b64a117" ma:index="29" nillable="true" ma:taxonomy="true" ma:internalName="c421223fb69a446d90ae43f25b64a117" ma:taxonomyFieldName="DocHub_Month" ma:displayName="Month" ma:indexed="true" ma:fieldId="{c421223f-b69a-446d-90ae-43f25b64a117}" ma:sspId="fb0313f7-9433-48c0-866e-9e0bbee59a50" ma:termSetId="c0795e1f-452e-4dd9-b903-687fb141407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a54866-b63f-4c25-ac2b-e0c0e766df27" elementFormDefault="qualified">
    <xsd:import namespace="http://schemas.microsoft.com/office/2006/documentManagement/types"/>
    <xsd:import namespace="http://schemas.microsoft.com/office/infopath/2007/PartnerControls"/>
    <xsd:element name="SharedWithUsers" ma:index="3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474E24-3EDA-4F0C-948D-DE789C961D04}">
  <ds:schemaRefs>
    <ds:schemaRef ds:uri="http://schemas.microsoft.com/sharepoint/v3"/>
    <ds:schemaRef ds:uri="http://schemas.microsoft.com/office/2006/metadata/properties"/>
    <ds:schemaRef ds:uri="http://purl.org/dc/elements/1.1/"/>
    <ds:schemaRef ds:uri="http://schemas.microsoft.com/sharepoint/v4"/>
    <ds:schemaRef ds:uri="http://schemas.microsoft.com/office/infopath/2007/PartnerControls"/>
    <ds:schemaRef ds:uri="http://purl.org/dc/dcmitype/"/>
    <ds:schemaRef ds:uri="http://www.w3.org/XML/1998/namespace"/>
    <ds:schemaRef ds:uri="2a251b7e-61e4-4816-a71f-b295a9ad20fb"/>
    <ds:schemaRef ds:uri="http://schemas.microsoft.com/office/2006/documentManagement/types"/>
    <ds:schemaRef ds:uri="http://schemas.openxmlformats.org/package/2006/metadata/core-properties"/>
    <ds:schemaRef ds:uri="2da54866-b63f-4c25-ac2b-e0c0e766df27"/>
    <ds:schemaRef ds:uri="http://purl.org/dc/terms/"/>
  </ds:schemaRefs>
</ds:datastoreItem>
</file>

<file path=customXml/itemProps2.xml><?xml version="1.0" encoding="utf-8"?>
<ds:datastoreItem xmlns:ds="http://schemas.openxmlformats.org/officeDocument/2006/customXml" ds:itemID="{45FFE550-F536-4323-A407-DA09B6371010}"/>
</file>

<file path=customXml/itemProps3.xml><?xml version="1.0" encoding="utf-8"?>
<ds:datastoreItem xmlns:ds="http://schemas.openxmlformats.org/officeDocument/2006/customXml" ds:itemID="{8B89AEC3-EA98-4292-A7BD-979AD372BF3A}">
  <ds:schemaRefs>
    <ds:schemaRef ds:uri="http://schemas.microsoft.com/sharepoint/v3/contenttype/forms"/>
  </ds:schemaRefs>
</ds:datastoreItem>
</file>

<file path=customXml/itemProps4.xml><?xml version="1.0" encoding="utf-8"?>
<ds:datastoreItem xmlns:ds="http://schemas.openxmlformats.org/officeDocument/2006/customXml" ds:itemID="{F129DB21-05FE-4E46-A29E-27BD71DC22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251b7e-61e4-4816-a71f-b295a9ad20fb"/>
    <ds:schemaRef ds:uri="2da54866-b63f-4c25-ac2b-e0c0e766df2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DISR - AusIndustry - PowerPoint Presentation</Template>
  <TotalTime>12094</TotalTime>
  <Words>1967</Words>
  <Application>Microsoft Office PowerPoint</Application>
  <PresentationFormat>Widescreen</PresentationFormat>
  <Paragraphs>199</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Muli</vt:lpstr>
      <vt:lpstr>Open Sans</vt:lpstr>
      <vt:lpstr>Public Sans</vt:lpstr>
      <vt:lpstr>Wingdings</vt:lpstr>
      <vt:lpstr>Office Theme</vt:lpstr>
      <vt:lpstr>AusIndustry</vt:lpstr>
      <vt:lpstr>PowerPoint Presentation</vt:lpstr>
      <vt:lpstr>Regional Precincts &amp; Partnerships Program</vt:lpstr>
      <vt:lpstr>Regional Precincts &amp; Partnerships - objectives</vt:lpstr>
      <vt:lpstr>PowerPoint Presentation</vt:lpstr>
      <vt:lpstr>Who can apply?</vt:lpstr>
      <vt:lpstr>Stream 1 Stream2</vt:lpstr>
      <vt:lpstr>PowerPoint Presentation</vt:lpstr>
      <vt:lpstr>PowerPoint Presentation</vt:lpstr>
      <vt:lpstr>Expert panel</vt:lpstr>
      <vt:lpstr>Regional Precincts and Partnerships Program</vt:lpstr>
      <vt:lpstr>Please engage with your RDA - Riverina NSW Government Read the guidelines Align the project with the objectives  Thank you! Nicola James &amp; Rachel Whiting</vt:lpstr>
    </vt:vector>
  </TitlesOfParts>
  <Company>Department of Industry, Innovation and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Weber, Penny</dc:creator>
  <cp:lastModifiedBy>Rachel Whiting</cp:lastModifiedBy>
  <cp:revision>231</cp:revision>
  <dcterms:created xsi:type="dcterms:W3CDTF">2022-08-30T04:40:56Z</dcterms:created>
  <dcterms:modified xsi:type="dcterms:W3CDTF">2023-11-29T20:05:58Z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0x010100D31109552B523D49949F15CA06D584BF</vt:lpwstr>
  </property>
  <property fmtid="{D5CDD505-2E9C-101B-9397-08002B2CF9AE}" pid="3" name="_dlc_DocIdItemGuid">
    <vt:lpwstr>ab67c1dc-6bf7-45c7-8d39-bc4c34a7a5ba</vt:lpwstr>
  </property>
  <property fmtid="{D5CDD505-2E9C-101B-9397-08002B2CF9AE}" pid="4" name="DocHub_Year">
    <vt:lpwstr>42945;#2022-23|45480dfc-f68a-4957-b787-0b214acdcdb8</vt:lpwstr>
  </property>
  <property fmtid="{D5CDD505-2E9C-101B-9397-08002B2CF9AE}" pid="5" name="DocHub_DocumentType">
    <vt:lpwstr>82;#Template|9b48ba34-650a-488d-9fe8-e5181e10b797</vt:lpwstr>
  </property>
  <property fmtid="{D5CDD505-2E9C-101B-9397-08002B2CF9AE}" pid="6" name="DocHub_SecurityClassification">
    <vt:lpwstr>3;#OFFICIAL|6106d03b-a1a0-4e30-9d91-d5e9fb4314f9</vt:lpwstr>
  </property>
  <property fmtid="{D5CDD505-2E9C-101B-9397-08002B2CF9AE}" pid="7" name="DocHub_Keywords">
    <vt:lpwstr/>
  </property>
  <property fmtid="{D5CDD505-2E9C-101B-9397-08002B2CF9AE}" pid="8" name="DocHub_Division">
    <vt:lpwstr>111;#Common|8a2f92e9-1da3-4088-a90a-dd57315f71b9</vt:lpwstr>
  </property>
  <property fmtid="{D5CDD505-2E9C-101B-9397-08002B2CF9AE}" pid="9" name="DocHub_WorkActivity">
    <vt:lpwstr>64;#Presentation|09acde99-892a-4f67-8fa3-52b140ace134</vt:lpwstr>
  </property>
  <property fmtid="{D5CDD505-2E9C-101B-9397-08002B2CF9AE}" pid="10" name="DocHub_CommsTemplateTopics">
    <vt:lpwstr>41968;#AusIndustry|05c9d237-a184-4e96-80a6-5c4252c38c62</vt:lpwstr>
  </property>
  <property fmtid="{D5CDD505-2E9C-101B-9397-08002B2CF9AE}" pid="11" name="DocHub_StateOffice">
    <vt:lpwstr>1090;#National|56d26462-680d-4c02-946c-5b084d09b7ae</vt:lpwstr>
  </property>
  <property fmtid="{D5CDD505-2E9C-101B-9397-08002B2CF9AE}" pid="12" name="DocHub_Month">
    <vt:lpwstr>6548;#08 - Aug|90798c49-257d-4950-b8af-89e8a17cd481</vt:lpwstr>
  </property>
  <property fmtid="{D5CDD505-2E9C-101B-9397-08002B2CF9AE}" pid="13" name="DocHub_EventName1">
    <vt:lpwstr/>
  </property>
</Properties>
</file>